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5"/>
  </p:notesMasterIdLst>
  <p:sldIdLst>
    <p:sldId id="256" r:id="rId2"/>
    <p:sldId id="257" r:id="rId3"/>
    <p:sldId id="258" r:id="rId4"/>
    <p:sldId id="259" r:id="rId5"/>
    <p:sldId id="260" r:id="rId6"/>
    <p:sldId id="261" r:id="rId7"/>
    <p:sldId id="268" r:id="rId8"/>
    <p:sldId id="262" r:id="rId9"/>
    <p:sldId id="265" r:id="rId10"/>
    <p:sldId id="264" r:id="rId11"/>
    <p:sldId id="263"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scheideman" initials="ms" lastIdx="1" clrIdx="0">
    <p:extLst>
      <p:ext uri="{19B8F6BF-5375-455C-9EA6-DF929625EA0E}">
        <p15:presenceInfo xmlns:p15="http://schemas.microsoft.com/office/powerpoint/2012/main" userId="6f481a02e59eaa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008FFA"/>
    <a:srgbClr val="00518E"/>
    <a:srgbClr val="FF9900"/>
    <a:srgbClr val="1D4971"/>
    <a:srgbClr val="653903"/>
    <a:srgbClr val="864B04"/>
    <a:srgbClr val="B36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9" autoAdjust="0"/>
    <p:restoredTop sz="94660"/>
  </p:normalViewPr>
  <p:slideViewPr>
    <p:cSldViewPr snapToGrid="0">
      <p:cViewPr varScale="1">
        <p:scale>
          <a:sx n="78" d="100"/>
          <a:sy n="78" d="100"/>
        </p:scale>
        <p:origin x="72" y="523"/>
      </p:cViewPr>
      <p:guideLst/>
    </p:cSldViewPr>
  </p:slideViewPr>
  <p:notesTextViewPr>
    <p:cViewPr>
      <p:scale>
        <a:sx n="1" d="1"/>
        <a:sy n="1" d="1"/>
      </p:scale>
      <p:origin x="0" y="0"/>
    </p:cViewPr>
  </p:notesTextViewPr>
  <p:notesViewPr>
    <p:cSldViewPr snapToGrid="0">
      <p:cViewPr varScale="1">
        <p:scale>
          <a:sx n="75" d="100"/>
          <a:sy n="75" d="100"/>
        </p:scale>
        <p:origin x="221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F7C6A14E-3D4F-407B-9065-72FA382FE5E1}"/>
    <pc:docChg chg="modSld">
      <pc:chgData name="marcia scheideman" userId="6f481a02e59eaa42" providerId="LiveId" clId="{F7C6A14E-3D4F-407B-9065-72FA382FE5E1}" dt="2020-12-05T21:44:44.697" v="166" actId="255"/>
      <pc:docMkLst>
        <pc:docMk/>
      </pc:docMkLst>
      <pc:sldChg chg="modSp">
        <pc:chgData name="marcia scheideman" userId="6f481a02e59eaa42" providerId="LiveId" clId="{F7C6A14E-3D4F-407B-9065-72FA382FE5E1}" dt="2020-12-05T21:44:44.697" v="166" actId="255"/>
        <pc:sldMkLst>
          <pc:docMk/>
          <pc:sldMk cId="4256705590" sldId="257"/>
        </pc:sldMkLst>
        <pc:graphicFrameChg chg="mod">
          <ac:chgData name="marcia scheideman" userId="6f481a02e59eaa42" providerId="LiveId" clId="{F7C6A14E-3D4F-407B-9065-72FA382FE5E1}" dt="2020-12-05T21:44:44.697" v="166" actId="255"/>
          <ac:graphicFrameMkLst>
            <pc:docMk/>
            <pc:sldMk cId="4256705590" sldId="257"/>
            <ac:graphicFrameMk id="5" creationId="{F4581389-604F-47B6-98AE-00D043EB3688}"/>
          </ac:graphicFrameMkLst>
        </pc:graphicFrameChg>
      </pc:sldChg>
    </pc:docChg>
  </pc:docChgLst>
  <pc:docChgLst>
    <pc:chgData name="marcia scheideman" userId="6f481a02e59eaa42" providerId="LiveId" clId="{2F98EDDD-DAFA-43D9-890C-0D180A8F44D2}"/>
    <pc:docChg chg="modSld">
      <pc:chgData name="marcia scheideman" userId="6f481a02e59eaa42" providerId="LiveId" clId="{2F98EDDD-DAFA-43D9-890C-0D180A8F44D2}" dt="2021-04-19T22:59:59.814" v="0"/>
      <pc:docMkLst>
        <pc:docMk/>
      </pc:docMkLst>
      <pc:sldChg chg="modNotes">
        <pc:chgData name="marcia scheideman" userId="6f481a02e59eaa42" providerId="LiveId" clId="{2F98EDDD-DAFA-43D9-890C-0D180A8F44D2}" dt="2021-04-19T22:59:59.814" v="0"/>
        <pc:sldMkLst>
          <pc:docMk/>
          <pc:sldMk cId="5174432" sldId="258"/>
        </pc:sldMkLst>
      </pc:sldChg>
    </pc:docChg>
  </pc:docChgLst>
  <pc:docChgLst>
    <pc:chgData name="marcia scheideman" userId="6f481a02e59eaa42" providerId="LiveId" clId="{73E36AA2-38E2-4D9E-9945-2CC45A5F9DC9}"/>
    <pc:docChg chg="modSld">
      <pc:chgData name="marcia scheideman" userId="6f481a02e59eaa42" providerId="LiveId" clId="{73E36AA2-38E2-4D9E-9945-2CC45A5F9DC9}" dt="2021-09-26T20:13:20.526" v="3" actId="20577"/>
      <pc:docMkLst>
        <pc:docMk/>
      </pc:docMkLst>
      <pc:sldChg chg="modSp mod">
        <pc:chgData name="marcia scheideman" userId="6f481a02e59eaa42" providerId="LiveId" clId="{73E36AA2-38E2-4D9E-9945-2CC45A5F9DC9}" dt="2021-09-26T20:12:42.488" v="1" actId="20577"/>
        <pc:sldMkLst>
          <pc:docMk/>
          <pc:sldMk cId="1893145715" sldId="259"/>
        </pc:sldMkLst>
        <pc:spChg chg="mod">
          <ac:chgData name="marcia scheideman" userId="6f481a02e59eaa42" providerId="LiveId" clId="{73E36AA2-38E2-4D9E-9945-2CC45A5F9DC9}" dt="2021-09-26T20:12:42.488" v="1" actId="20577"/>
          <ac:spMkLst>
            <pc:docMk/>
            <pc:sldMk cId="1893145715" sldId="259"/>
            <ac:spMk id="6" creationId="{38BAB8DA-F9BA-4055-9E4A-C53380BAF26C}"/>
          </ac:spMkLst>
        </pc:spChg>
      </pc:sldChg>
      <pc:sldChg chg="modSp mod">
        <pc:chgData name="marcia scheideman" userId="6f481a02e59eaa42" providerId="LiveId" clId="{73E36AA2-38E2-4D9E-9945-2CC45A5F9DC9}" dt="2021-09-26T20:13:20.526" v="3" actId="20577"/>
        <pc:sldMkLst>
          <pc:docMk/>
          <pc:sldMk cId="3431046868" sldId="260"/>
        </pc:sldMkLst>
        <pc:spChg chg="mod">
          <ac:chgData name="marcia scheideman" userId="6f481a02e59eaa42" providerId="LiveId" clId="{73E36AA2-38E2-4D9E-9945-2CC45A5F9DC9}" dt="2021-09-26T20:13:20.526" v="3" actId="20577"/>
          <ac:spMkLst>
            <pc:docMk/>
            <pc:sldMk cId="3431046868" sldId="260"/>
            <ac:spMk id="2" creationId="{540CA05B-1750-4114-8C28-F480B4FA6BCB}"/>
          </ac:spMkLst>
        </pc:spChg>
      </pc:sldChg>
    </pc:docChg>
  </pc:docChgLst>
  <pc:docChgLst>
    <pc:chgData name="marcia scheideman" userId="6f481a02e59eaa42" providerId="LiveId" clId="{9B010B08-4B91-45B7-8280-FFC2FDBA2AD0}"/>
    <pc:docChg chg="undo custSel addSld modSld">
      <pc:chgData name="marcia scheideman" userId="6f481a02e59eaa42" providerId="LiveId" clId="{9B010B08-4B91-45B7-8280-FFC2FDBA2AD0}" dt="2021-03-20T14:16:05.720" v="533" actId="20577"/>
      <pc:docMkLst>
        <pc:docMk/>
      </pc:docMkLst>
      <pc:sldChg chg="addSp delSp modSp mod modNotes">
        <pc:chgData name="marcia scheideman" userId="6f481a02e59eaa42" providerId="LiveId" clId="{9B010B08-4B91-45B7-8280-FFC2FDBA2AD0}" dt="2021-03-20T01:07:04.134" v="332" actId="14100"/>
        <pc:sldMkLst>
          <pc:docMk/>
          <pc:sldMk cId="1893145715" sldId="259"/>
        </pc:sldMkLst>
        <pc:spChg chg="del mod">
          <ac:chgData name="marcia scheideman" userId="6f481a02e59eaa42" providerId="LiveId" clId="{9B010B08-4B91-45B7-8280-FFC2FDBA2AD0}" dt="2021-03-20T00:58:53.648" v="10" actId="478"/>
          <ac:spMkLst>
            <pc:docMk/>
            <pc:sldMk cId="1893145715" sldId="259"/>
            <ac:spMk id="2" creationId="{567DC439-D2E2-4803-8633-D875381EE421}"/>
          </ac:spMkLst>
        </pc:spChg>
        <pc:spChg chg="add del mod">
          <ac:chgData name="marcia scheideman" userId="6f481a02e59eaa42" providerId="LiveId" clId="{9B010B08-4B91-45B7-8280-FFC2FDBA2AD0}" dt="2021-03-20T00:58:58.626" v="11" actId="478"/>
          <ac:spMkLst>
            <pc:docMk/>
            <pc:sldMk cId="1893145715" sldId="259"/>
            <ac:spMk id="4" creationId="{0B67B9ED-63DD-4947-A891-14ABE3F162A9}"/>
          </ac:spMkLst>
        </pc:spChg>
        <pc:spChg chg="add mod">
          <ac:chgData name="marcia scheideman" userId="6f481a02e59eaa42" providerId="LiveId" clId="{9B010B08-4B91-45B7-8280-FFC2FDBA2AD0}" dt="2021-03-20T01:07:04.134" v="332" actId="14100"/>
          <ac:spMkLst>
            <pc:docMk/>
            <pc:sldMk cId="1893145715" sldId="259"/>
            <ac:spMk id="5" creationId="{8C80FB21-5AB6-4DDC-9C30-0C7E1B37AB10}"/>
          </ac:spMkLst>
        </pc:spChg>
        <pc:spChg chg="add mod">
          <ac:chgData name="marcia scheideman" userId="6f481a02e59eaa42" providerId="LiveId" clId="{9B010B08-4B91-45B7-8280-FFC2FDBA2AD0}" dt="2021-03-20T01:02:14.454" v="55" actId="1076"/>
          <ac:spMkLst>
            <pc:docMk/>
            <pc:sldMk cId="1893145715" sldId="259"/>
            <ac:spMk id="6" creationId="{38BAB8DA-F9BA-4055-9E4A-C53380BAF26C}"/>
          </ac:spMkLst>
        </pc:spChg>
        <pc:picChg chg="mod">
          <ac:chgData name="marcia scheideman" userId="6f481a02e59eaa42" providerId="LiveId" clId="{9B010B08-4B91-45B7-8280-FFC2FDBA2AD0}" dt="2021-03-20T01:06:59.012" v="331" actId="1076"/>
          <ac:picMkLst>
            <pc:docMk/>
            <pc:sldMk cId="1893145715" sldId="259"/>
            <ac:picMk id="7" creationId="{CC726BD1-82E9-43D8-BFB1-E004D317FA75}"/>
          </ac:picMkLst>
        </pc:picChg>
      </pc:sldChg>
      <pc:sldChg chg="modNotes">
        <pc:chgData name="marcia scheideman" userId="6f481a02e59eaa42" providerId="LiveId" clId="{9B010B08-4B91-45B7-8280-FFC2FDBA2AD0}" dt="2021-03-20T13:59:53.655" v="530" actId="20577"/>
        <pc:sldMkLst>
          <pc:docMk/>
          <pc:sldMk cId="3218801465" sldId="261"/>
        </pc:sldMkLst>
      </pc:sldChg>
      <pc:sldChg chg="modNotes">
        <pc:chgData name="marcia scheideman" userId="6f481a02e59eaa42" providerId="LiveId" clId="{9B010B08-4B91-45B7-8280-FFC2FDBA2AD0}" dt="2021-03-20T14:16:05.720" v="533" actId="20577"/>
        <pc:sldMkLst>
          <pc:docMk/>
          <pc:sldMk cId="2231417047" sldId="267"/>
        </pc:sldMkLst>
      </pc:sldChg>
      <pc:sldChg chg="addSp delSp modSp new mod setBg modNotes">
        <pc:chgData name="marcia scheideman" userId="6f481a02e59eaa42" providerId="LiveId" clId="{9B010B08-4B91-45B7-8280-FFC2FDBA2AD0}" dt="2021-03-20T13:57:20.136" v="459" actId="26606"/>
        <pc:sldMkLst>
          <pc:docMk/>
          <pc:sldMk cId="1841947383" sldId="268"/>
        </pc:sldMkLst>
        <pc:spChg chg="add del mod">
          <ac:chgData name="marcia scheideman" userId="6f481a02e59eaa42" providerId="LiveId" clId="{9B010B08-4B91-45B7-8280-FFC2FDBA2AD0}" dt="2021-03-20T13:50:02.711" v="341" actId="478"/>
          <ac:spMkLst>
            <pc:docMk/>
            <pc:sldMk cId="1841947383" sldId="268"/>
            <ac:spMk id="2" creationId="{C9300E3C-871E-462F-9D79-DDE2505A6326}"/>
          </ac:spMkLst>
        </pc:spChg>
        <pc:spChg chg="add">
          <ac:chgData name="marcia scheideman" userId="6f481a02e59eaa42" providerId="LiveId" clId="{9B010B08-4B91-45B7-8280-FFC2FDBA2AD0}" dt="2021-03-20T13:57:20.136" v="459" actId="26606"/>
          <ac:spMkLst>
            <pc:docMk/>
            <pc:sldMk cId="1841947383" sldId="268"/>
            <ac:spMk id="8" creationId="{0D1D8088-559A-46A5-A801-CDF0B9476BED}"/>
          </ac:spMkLst>
        </pc:spChg>
        <pc:spChg chg="add">
          <ac:chgData name="marcia scheideman" userId="6f481a02e59eaa42" providerId="LiveId" clId="{9B010B08-4B91-45B7-8280-FFC2FDBA2AD0}" dt="2021-03-20T13:57:20.136" v="459" actId="26606"/>
          <ac:spMkLst>
            <pc:docMk/>
            <pc:sldMk cId="1841947383" sldId="268"/>
            <ac:spMk id="14" creationId="{3776B14B-F2F4-4825-8DA8-8C7A0F2B3960}"/>
          </ac:spMkLst>
        </pc:spChg>
        <pc:grpChg chg="add">
          <ac:chgData name="marcia scheideman" userId="6f481a02e59eaa42" providerId="LiveId" clId="{9B010B08-4B91-45B7-8280-FFC2FDBA2AD0}" dt="2021-03-20T13:57:20.136" v="459" actId="26606"/>
          <ac:grpSpMkLst>
            <pc:docMk/>
            <pc:sldMk cId="1841947383" sldId="268"/>
            <ac:grpSpMk id="10" creationId="{83E2E96F-17F7-4C8C-BDF1-6BB90A0C1D7F}"/>
          </ac:grpSpMkLst>
        </pc:grpChg>
        <pc:graphicFrameChg chg="add mod modGraphic">
          <ac:chgData name="marcia scheideman" userId="6f481a02e59eaa42" providerId="LiveId" clId="{9B010B08-4B91-45B7-8280-FFC2FDBA2AD0}" dt="2021-03-20T13:55:51.039" v="456"/>
          <ac:graphicFrameMkLst>
            <pc:docMk/>
            <pc:sldMk cId="1841947383" sldId="268"/>
            <ac:graphicFrameMk id="3" creationId="{34CD8D97-5923-4DBC-AC90-455940C974E7}"/>
          </ac:graphicFrameMkLst>
        </pc:graphicFrameChg>
      </pc:sldChg>
    </pc:docChg>
  </pc:docChgLst>
  <pc:docChgLst>
    <pc:chgData name="marcia scheideman" userId="6f481a02e59eaa42" providerId="LiveId" clId="{DE6BD7EC-B819-450F-8F97-95FC06141E15}"/>
    <pc:docChg chg="undo custSel modSld">
      <pc:chgData name="marcia scheideman" userId="6f481a02e59eaa42" providerId="LiveId" clId="{DE6BD7EC-B819-450F-8F97-95FC06141E15}" dt="2021-01-27T19:40:15.654" v="6390" actId="20577"/>
      <pc:docMkLst>
        <pc:docMk/>
      </pc:docMkLst>
      <pc:sldChg chg="modNotes">
        <pc:chgData name="marcia scheideman" userId="6f481a02e59eaa42" providerId="LiveId" clId="{DE6BD7EC-B819-450F-8F97-95FC06141E15}" dt="2021-01-22T15:36:41.319" v="0" actId="6549"/>
        <pc:sldMkLst>
          <pc:docMk/>
          <pc:sldMk cId="2949015547" sldId="256"/>
        </pc:sldMkLst>
      </pc:sldChg>
      <pc:sldChg chg="delSp modSp mod modNotes">
        <pc:chgData name="marcia scheideman" userId="6f481a02e59eaa42" providerId="LiveId" clId="{DE6BD7EC-B819-450F-8F97-95FC06141E15}" dt="2021-01-27T19:33:57.560" v="6246" actId="122"/>
        <pc:sldMkLst>
          <pc:docMk/>
          <pc:sldMk cId="4256705590" sldId="257"/>
        </pc:sldMkLst>
        <pc:spChg chg="mod">
          <ac:chgData name="marcia scheideman" userId="6f481a02e59eaa42" providerId="LiveId" clId="{DE6BD7EC-B819-450F-8F97-95FC06141E15}" dt="2021-01-27T19:30:13.165" v="6231" actId="14100"/>
          <ac:spMkLst>
            <pc:docMk/>
            <pc:sldMk cId="4256705590" sldId="257"/>
            <ac:spMk id="2" creationId="{1A916813-6FD1-4C51-8619-538F9FF71A1A}"/>
          </ac:spMkLst>
        </pc:spChg>
        <pc:graphicFrameChg chg="mod">
          <ac:chgData name="marcia scheideman" userId="6f481a02e59eaa42" providerId="LiveId" clId="{DE6BD7EC-B819-450F-8F97-95FC06141E15}" dt="2021-01-27T19:33:57.560" v="6246" actId="122"/>
          <ac:graphicFrameMkLst>
            <pc:docMk/>
            <pc:sldMk cId="4256705590" sldId="257"/>
            <ac:graphicFrameMk id="5" creationId="{F4581389-604F-47B6-98AE-00D043EB3688}"/>
          </ac:graphicFrameMkLst>
        </pc:graphicFrameChg>
        <pc:picChg chg="del">
          <ac:chgData name="marcia scheideman" userId="6f481a02e59eaa42" providerId="LiveId" clId="{DE6BD7EC-B819-450F-8F97-95FC06141E15}" dt="2021-01-27T19:29:34.123" v="6225" actId="478"/>
          <ac:picMkLst>
            <pc:docMk/>
            <pc:sldMk cId="4256705590" sldId="257"/>
            <ac:picMk id="4" creationId="{24247276-655D-4DB8-8D9A-B052DA5F5AA0}"/>
          </ac:picMkLst>
        </pc:picChg>
      </pc:sldChg>
      <pc:sldChg chg="modSp mod modNotes">
        <pc:chgData name="marcia scheideman" userId="6f481a02e59eaa42" providerId="LiveId" clId="{DE6BD7EC-B819-450F-8F97-95FC06141E15}" dt="2021-01-27T19:35:13.834" v="6248" actId="255"/>
        <pc:sldMkLst>
          <pc:docMk/>
          <pc:sldMk cId="5174432" sldId="258"/>
        </pc:sldMkLst>
        <pc:spChg chg="mod">
          <ac:chgData name="marcia scheideman" userId="6f481a02e59eaa42" providerId="LiveId" clId="{DE6BD7EC-B819-450F-8F97-95FC06141E15}" dt="2021-01-27T19:35:13.834" v="6248" actId="255"/>
          <ac:spMkLst>
            <pc:docMk/>
            <pc:sldMk cId="5174432" sldId="258"/>
            <ac:spMk id="2" creationId="{8CF538A0-C641-4ABE-84DF-DC70FD9851A1}"/>
          </ac:spMkLst>
        </pc:spChg>
      </pc:sldChg>
      <pc:sldChg chg="modNotes">
        <pc:chgData name="marcia scheideman" userId="6f481a02e59eaa42" providerId="LiveId" clId="{DE6BD7EC-B819-450F-8F97-95FC06141E15}" dt="2021-01-27T19:36:20.063" v="6270" actId="20577"/>
        <pc:sldMkLst>
          <pc:docMk/>
          <pc:sldMk cId="1893145715" sldId="259"/>
        </pc:sldMkLst>
      </pc:sldChg>
      <pc:sldChg chg="modNotes">
        <pc:chgData name="marcia scheideman" userId="6f481a02e59eaa42" providerId="LiveId" clId="{DE6BD7EC-B819-450F-8F97-95FC06141E15}" dt="2021-01-27T19:37:45.564" v="6328" actId="6549"/>
        <pc:sldMkLst>
          <pc:docMk/>
          <pc:sldMk cId="3431046868" sldId="260"/>
        </pc:sldMkLst>
      </pc:sldChg>
      <pc:sldChg chg="modNotes">
        <pc:chgData name="marcia scheideman" userId="6f481a02e59eaa42" providerId="LiveId" clId="{DE6BD7EC-B819-450F-8F97-95FC06141E15}" dt="2021-01-27T19:39:04.144" v="6387" actId="20577"/>
        <pc:sldMkLst>
          <pc:docMk/>
          <pc:sldMk cId="3218801465" sldId="261"/>
        </pc:sldMkLst>
      </pc:sldChg>
      <pc:sldChg chg="modNotes">
        <pc:chgData name="marcia scheideman" userId="6f481a02e59eaa42" providerId="LiveId" clId="{DE6BD7EC-B819-450F-8F97-95FC06141E15}" dt="2021-01-27T19:40:15.654" v="6390" actId="20577"/>
        <pc:sldMkLst>
          <pc:docMk/>
          <pc:sldMk cId="267595254" sldId="262"/>
        </pc:sldMkLst>
      </pc:sldChg>
      <pc:sldChg chg="modNotes">
        <pc:chgData name="marcia scheideman" userId="6f481a02e59eaa42" providerId="LiveId" clId="{DE6BD7EC-B819-450F-8F97-95FC06141E15}" dt="2021-01-22T20:30:33.929" v="4951" actId="255"/>
        <pc:sldMkLst>
          <pc:docMk/>
          <pc:sldMk cId="2549109924" sldId="263"/>
        </pc:sldMkLst>
      </pc:sldChg>
      <pc:sldChg chg="modNotes">
        <pc:chgData name="marcia scheideman" userId="6f481a02e59eaa42" providerId="LiveId" clId="{DE6BD7EC-B819-450F-8F97-95FC06141E15}" dt="2021-01-22T20:26:28.193" v="4777" actId="255"/>
        <pc:sldMkLst>
          <pc:docMk/>
          <pc:sldMk cId="2895565727" sldId="264"/>
        </pc:sldMkLst>
      </pc:sldChg>
      <pc:sldChg chg="modNotes">
        <pc:chgData name="marcia scheideman" userId="6f481a02e59eaa42" providerId="LiveId" clId="{DE6BD7EC-B819-450F-8F97-95FC06141E15}" dt="2021-01-22T20:24:11.149" v="4448" actId="1076"/>
        <pc:sldMkLst>
          <pc:docMk/>
          <pc:sldMk cId="4163681718" sldId="265"/>
        </pc:sldMkLst>
      </pc:sldChg>
      <pc:sldChg chg="modNotes">
        <pc:chgData name="marcia scheideman" userId="6f481a02e59eaa42" providerId="LiveId" clId="{DE6BD7EC-B819-450F-8F97-95FC06141E15}" dt="2021-01-22T20:55:22.412" v="6214" actId="1076"/>
        <pc:sldMkLst>
          <pc:docMk/>
          <pc:sldMk cId="161093646" sldId="266"/>
        </pc:sldMkLst>
      </pc:sldChg>
      <pc:sldChg chg="modNotes">
        <pc:chgData name="marcia scheideman" userId="6f481a02e59eaa42" providerId="LiveId" clId="{DE6BD7EC-B819-450F-8F97-95FC06141E15}" dt="2021-01-22T20:57:21.899" v="6221" actId="14100"/>
        <pc:sldMkLst>
          <pc:docMk/>
          <pc:sldMk cId="2231417047" sldId="26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0-30T08:08:41.384" idx="1">
    <p:pos x="10" y="10"/>
    <p:text/>
    <p:extLst>
      <p:ext uri="{C676402C-5697-4E1C-873F-D02D1690AC5C}">
        <p15:threadingInfo xmlns:p15="http://schemas.microsoft.com/office/powerpoint/2012/main" timeZoneBias="240"/>
      </p:ext>
    </p:extLst>
  </p:cm>
</p:cmLst>
</file>

<file path=ppt/diagrams/_rels/data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8DF0F25B-4A8B-4212-8599-94C9A9A01A7F}">
      <dgm:prSet custT="1"/>
      <dgm:spPr>
        <a:solidFill>
          <a:srgbClr val="0070C0"/>
        </a:solidFill>
      </dgm:spPr>
      <dgm:t>
        <a:bodyPr/>
        <a:lstStyle/>
        <a:p>
          <a:r>
            <a:rPr lang="en-US" sz="4000" b="1" dirty="0"/>
            <a:t>Identify</a:t>
          </a:r>
        </a:p>
      </dgm:t>
    </dgm:pt>
    <dgm:pt modelId="{B9188418-568C-48F1-8232-3AF6E20432CD}" type="parTrans" cxnId="{491A0D8A-57EC-4ED9-BDEF-51294E40A4C1}">
      <dgm:prSet/>
      <dgm:spPr/>
      <dgm:t>
        <a:bodyPr/>
        <a:lstStyle/>
        <a:p>
          <a:endParaRPr lang="en-US"/>
        </a:p>
      </dgm:t>
    </dgm:pt>
    <dgm:pt modelId="{17F85F68-8671-443B-ADFA-DACCE881BF9E}" type="sibTrans" cxnId="{491A0D8A-57EC-4ED9-BDEF-51294E40A4C1}">
      <dgm:prSet/>
      <dgm:spPr/>
      <dgm:t>
        <a:bodyPr/>
        <a:lstStyle/>
        <a:p>
          <a:endParaRPr lang="en-US"/>
        </a:p>
      </dgm:t>
    </dgm:pt>
    <dgm:pt modelId="{63FB34A4-17BA-40C9-9027-D22E3E6EFBBF}">
      <dgm:prSet custT="1"/>
      <dgm:spPr>
        <a:solidFill>
          <a:srgbClr val="92D050"/>
        </a:solidFill>
      </dgm:spPr>
      <dgm:t>
        <a:bodyPr/>
        <a:lstStyle/>
        <a:p>
          <a:pPr algn="ctr"/>
          <a:r>
            <a:rPr lang="en-US" sz="3200" dirty="0"/>
            <a:t>Identify my club’s target audience and how we can effectively    reach it</a:t>
          </a:r>
        </a:p>
      </dgm:t>
    </dgm:pt>
    <dgm:pt modelId="{0FDEE18E-B7E9-46D9-AB20-41E889405988}" type="parTrans" cxnId="{784DAF20-8DD0-4E37-BD75-00D5B38ADD73}">
      <dgm:prSet/>
      <dgm:spPr/>
      <dgm:t>
        <a:bodyPr/>
        <a:lstStyle/>
        <a:p>
          <a:endParaRPr lang="en-US"/>
        </a:p>
      </dgm:t>
    </dgm:pt>
    <dgm:pt modelId="{3222422A-BDB5-46B9-85E0-099DF1398A17}" type="sibTrans" cxnId="{784DAF20-8DD0-4E37-BD75-00D5B38ADD73}">
      <dgm:prSet/>
      <dgm:spPr/>
      <dgm:t>
        <a:bodyPr/>
        <a:lstStyle/>
        <a:p>
          <a:endParaRPr lang="en-US"/>
        </a:p>
      </dgm:t>
    </dgm:pt>
    <dgm:pt modelId="{E246DBCA-4E20-47B3-8544-D2D9971D045C}">
      <dgm:prSet custT="1"/>
      <dgm:spPr>
        <a:solidFill>
          <a:srgbClr val="0070C0"/>
        </a:solidFill>
      </dgm:spPr>
      <dgm:t>
        <a:bodyPr/>
        <a:lstStyle/>
        <a:p>
          <a:r>
            <a:rPr lang="en-US" sz="4000" b="1" dirty="0"/>
            <a:t>Explore</a:t>
          </a:r>
        </a:p>
      </dgm:t>
    </dgm:pt>
    <dgm:pt modelId="{2991BDEF-0A5D-437C-9E5C-FBC1681735BD}" type="parTrans" cxnId="{8CD4501A-2896-4B88-B633-5028D2C16453}">
      <dgm:prSet/>
      <dgm:spPr/>
      <dgm:t>
        <a:bodyPr/>
        <a:lstStyle/>
        <a:p>
          <a:endParaRPr lang="en-US"/>
        </a:p>
      </dgm:t>
    </dgm:pt>
    <dgm:pt modelId="{3DBECEDB-49C3-4C7B-8DF1-37A045C22DBC}" type="sibTrans" cxnId="{8CD4501A-2896-4B88-B633-5028D2C16453}">
      <dgm:prSet/>
      <dgm:spPr/>
      <dgm:t>
        <a:bodyPr/>
        <a:lstStyle/>
        <a:p>
          <a:endParaRPr lang="en-US"/>
        </a:p>
      </dgm:t>
    </dgm:pt>
    <dgm:pt modelId="{CC45274E-EAF8-4E54-90FF-7188B0D8059D}">
      <dgm:prSet custT="1"/>
      <dgm:spPr>
        <a:solidFill>
          <a:schemeClr val="accent2"/>
        </a:solidFill>
      </dgm:spPr>
      <dgm:t>
        <a:bodyPr/>
        <a:lstStyle/>
        <a:p>
          <a:pPr algn="ctr"/>
          <a:r>
            <a:rPr lang="en-US" sz="3200" dirty="0"/>
            <a:t>Explore how my club can benefit from a Public Relations Strategy</a:t>
          </a:r>
        </a:p>
      </dgm:t>
    </dgm:pt>
    <dgm:pt modelId="{75DC45BC-B6D1-4496-B71E-ECA85645A765}" type="parTrans" cxnId="{0BED2D22-AC41-4B9D-BF41-882C001E6C6E}">
      <dgm:prSet/>
      <dgm:spPr/>
      <dgm:t>
        <a:bodyPr/>
        <a:lstStyle/>
        <a:p>
          <a:endParaRPr lang="en-US"/>
        </a:p>
      </dgm:t>
    </dgm:pt>
    <dgm:pt modelId="{FD00FC7C-6A5C-4779-9305-6B2C2C98FF80}" type="sibTrans" cxnId="{0BED2D22-AC41-4B9D-BF41-882C001E6C6E}">
      <dgm:prSet/>
      <dgm:spPr/>
      <dgm:t>
        <a:bodyPr/>
        <a:lstStyle/>
        <a:p>
          <a:endParaRPr lang="en-US"/>
        </a:p>
      </dgm:t>
    </dgm:pt>
    <dgm:pt modelId="{D8ADCA61-A022-4800-812C-CB211A89493C}">
      <dgm:prSet custT="1"/>
      <dgm:spPr>
        <a:solidFill>
          <a:srgbClr val="0070C0"/>
        </a:solidFill>
      </dgm:spPr>
      <dgm:t>
        <a:bodyPr/>
        <a:lstStyle/>
        <a:p>
          <a:r>
            <a:rPr lang="en-US" sz="4000" b="1" dirty="0"/>
            <a:t>Discuss</a:t>
          </a:r>
        </a:p>
      </dgm:t>
    </dgm:pt>
    <dgm:pt modelId="{4DA8BFA3-A411-46DF-AF87-59D9502BA5A2}" type="parTrans" cxnId="{206553BD-FF0B-42A1-96E0-E1B49601AA90}">
      <dgm:prSet/>
      <dgm:spPr/>
      <dgm:t>
        <a:bodyPr/>
        <a:lstStyle/>
        <a:p>
          <a:endParaRPr lang="en-US"/>
        </a:p>
      </dgm:t>
    </dgm:pt>
    <dgm:pt modelId="{57AAA1AB-9EBE-4188-A0AB-FB2B550862FF}" type="sibTrans" cxnId="{206553BD-FF0B-42A1-96E0-E1B49601AA90}">
      <dgm:prSet/>
      <dgm:spPr/>
      <dgm:t>
        <a:bodyPr/>
        <a:lstStyle/>
        <a:p>
          <a:endParaRPr lang="en-US"/>
        </a:p>
      </dgm:t>
    </dgm:pt>
    <dgm:pt modelId="{35977801-B5D4-4994-B8C3-5D3D1DC28601}">
      <dgm:prSet custT="1"/>
      <dgm:spPr>
        <a:solidFill>
          <a:schemeClr val="accent3"/>
        </a:solidFill>
      </dgm:spPr>
      <dgm:t>
        <a:bodyPr/>
        <a:lstStyle/>
        <a:p>
          <a:pPr algn="ctr"/>
          <a:r>
            <a:rPr lang="en-US" sz="3200" dirty="0"/>
            <a:t>Discuss appropriate communications tools used in promoting Rotary activities.</a:t>
          </a:r>
        </a:p>
      </dgm:t>
    </dgm:pt>
    <dgm:pt modelId="{CB2FCA55-6226-4D55-8C48-E161B8C12069}" type="parTrans" cxnId="{5215E622-F105-4913-BFA1-F1F6815C6D92}">
      <dgm:prSet/>
      <dgm:spPr/>
      <dgm:t>
        <a:bodyPr/>
        <a:lstStyle/>
        <a:p>
          <a:endParaRPr lang="en-US"/>
        </a:p>
      </dgm:t>
    </dgm:pt>
    <dgm:pt modelId="{8395DAD1-4B7A-4060-82A7-953E02F54845}" type="sibTrans" cxnId="{5215E622-F105-4913-BFA1-F1F6815C6D92}">
      <dgm:prSet/>
      <dgm:spPr/>
      <dgm:t>
        <a:bodyPr/>
        <a:lstStyle/>
        <a:p>
          <a:endParaRPr lang="en-US"/>
        </a:p>
      </dgm:t>
    </dgm:pt>
    <dgm:pt modelId="{41A18C62-342D-4554-952C-C92E921DDAA3}">
      <dgm:prSet custT="1"/>
      <dgm:spPr>
        <a:solidFill>
          <a:srgbClr val="0070C0"/>
        </a:solidFill>
      </dgm:spPr>
      <dgm:t>
        <a:bodyPr/>
        <a:lstStyle/>
        <a:p>
          <a:r>
            <a:rPr lang="en-US" sz="4000" b="1" dirty="0"/>
            <a:t>Investigate</a:t>
          </a:r>
        </a:p>
      </dgm:t>
    </dgm:pt>
    <dgm:pt modelId="{35B2379F-537E-4FAD-B9C3-A6644A29FE05}" type="parTrans" cxnId="{1F3047FA-7F15-4FF0-A8ED-B53A2F512D0B}">
      <dgm:prSet/>
      <dgm:spPr/>
      <dgm:t>
        <a:bodyPr/>
        <a:lstStyle/>
        <a:p>
          <a:endParaRPr lang="en-US"/>
        </a:p>
      </dgm:t>
    </dgm:pt>
    <dgm:pt modelId="{EBA67EAC-10BA-4D18-9034-710D72C4C8B5}" type="sibTrans" cxnId="{1F3047FA-7F15-4FF0-A8ED-B53A2F512D0B}">
      <dgm:prSet/>
      <dgm:spPr/>
      <dgm:t>
        <a:bodyPr/>
        <a:lstStyle/>
        <a:p>
          <a:endParaRPr lang="en-US"/>
        </a:p>
      </dgm:t>
    </dgm:pt>
    <dgm:pt modelId="{5578F362-EB71-49F2-8C28-EA856B0FC88D}">
      <dgm:prSet custT="1"/>
      <dgm:spPr>
        <a:solidFill>
          <a:schemeClr val="accent4"/>
        </a:solidFill>
      </dgm:spPr>
      <dgm:t>
        <a:bodyPr/>
        <a:lstStyle/>
        <a:p>
          <a:pPr algn="ctr"/>
          <a:r>
            <a:rPr lang="en-US" sz="3200" dirty="0"/>
            <a:t>Investigate RI resources available to Rotarians for public relations undertakings</a:t>
          </a:r>
        </a:p>
      </dgm:t>
    </dgm:pt>
    <dgm:pt modelId="{5AD0FEEE-45BD-400D-9351-720FC9041CC0}" type="parTrans" cxnId="{23094283-324F-4467-8B7A-D8D36E2D9718}">
      <dgm:prSet/>
      <dgm:spPr/>
      <dgm:t>
        <a:bodyPr/>
        <a:lstStyle/>
        <a:p>
          <a:endParaRPr lang="en-US"/>
        </a:p>
      </dgm:t>
    </dgm:pt>
    <dgm:pt modelId="{B35E60E0-C609-4077-82B2-CBB1CC2C9F9D}" type="sibTrans" cxnId="{23094283-324F-4467-8B7A-D8D36E2D9718}">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5D34DFBC-56B1-4B19-804F-2EB5F038E3E4}" type="pres">
      <dgm:prSet presAssocID="{8DF0F25B-4A8B-4212-8599-94C9A9A01A7F}" presName="linNode" presStyleCnt="0"/>
      <dgm:spPr/>
    </dgm:pt>
    <dgm:pt modelId="{81F02C7B-40F4-4FBB-AEAA-C320CD73CBE7}" type="pres">
      <dgm:prSet presAssocID="{8DF0F25B-4A8B-4212-8599-94C9A9A01A7F}" presName="parentText" presStyleLbl="solidFgAcc1" presStyleIdx="0" presStyleCnt="4" custScaleX="172992">
        <dgm:presLayoutVars>
          <dgm:chMax val="1"/>
          <dgm:bulletEnabled/>
        </dgm:presLayoutVars>
      </dgm:prSet>
      <dgm:spPr/>
    </dgm:pt>
    <dgm:pt modelId="{C2646E4A-B35C-4426-A523-9626AC38437E}" type="pres">
      <dgm:prSet presAssocID="{8DF0F25B-4A8B-4212-8599-94C9A9A01A7F}" presName="descendantText" presStyleLbl="alignNode1" presStyleIdx="0" presStyleCnt="4">
        <dgm:presLayoutVars>
          <dgm:bulletEnabled/>
        </dgm:presLayoutVars>
      </dgm:prSet>
      <dgm:spPr/>
    </dgm:pt>
    <dgm:pt modelId="{15121F8F-F97D-4A01-8E04-7D6189A8EE09}" type="pres">
      <dgm:prSet presAssocID="{17F85F68-8671-443B-ADFA-DACCE881BF9E}" presName="sp" presStyleCnt="0"/>
      <dgm:spPr/>
    </dgm:pt>
    <dgm:pt modelId="{1B45A3D0-1108-46E6-9BCA-CDF0D285C8B6}" type="pres">
      <dgm:prSet presAssocID="{E246DBCA-4E20-47B3-8544-D2D9971D045C}" presName="linNode" presStyleCnt="0"/>
      <dgm:spPr/>
    </dgm:pt>
    <dgm:pt modelId="{85FA5EE1-C3D8-4DBC-8803-10317DF8BE11}" type="pres">
      <dgm:prSet presAssocID="{E246DBCA-4E20-47B3-8544-D2D9971D045C}" presName="parentText" presStyleLbl="solidFgAcc1" presStyleIdx="1" presStyleCnt="4" custScaleX="172592">
        <dgm:presLayoutVars>
          <dgm:chMax val="1"/>
          <dgm:bulletEnabled/>
        </dgm:presLayoutVars>
      </dgm:prSet>
      <dgm:spPr/>
    </dgm:pt>
    <dgm:pt modelId="{7879C4AC-F213-464E-84BF-D0F7C306F108}" type="pres">
      <dgm:prSet presAssocID="{E246DBCA-4E20-47B3-8544-D2D9971D045C}" presName="descendantText" presStyleLbl="alignNode1" presStyleIdx="1" presStyleCnt="4">
        <dgm:presLayoutVars>
          <dgm:bulletEnabled/>
        </dgm:presLayoutVars>
      </dgm:prSet>
      <dgm:spPr/>
    </dgm:pt>
    <dgm:pt modelId="{8118B3C7-CBB3-4226-B8F5-F8D0144AF149}" type="pres">
      <dgm:prSet presAssocID="{3DBECEDB-49C3-4C7B-8DF1-37A045C22DBC}" presName="sp" presStyleCnt="0"/>
      <dgm:spPr/>
    </dgm:pt>
    <dgm:pt modelId="{4839739E-F638-45B9-A53D-6B9EECCB4F44}" type="pres">
      <dgm:prSet presAssocID="{D8ADCA61-A022-4800-812C-CB211A89493C}" presName="linNode" presStyleCnt="0"/>
      <dgm:spPr/>
    </dgm:pt>
    <dgm:pt modelId="{C2E7558D-D9C1-42FF-99F3-945C759D85AC}" type="pres">
      <dgm:prSet presAssocID="{D8ADCA61-A022-4800-812C-CB211A89493C}" presName="parentText" presStyleLbl="solidFgAcc1" presStyleIdx="2" presStyleCnt="4" custScaleX="172650">
        <dgm:presLayoutVars>
          <dgm:chMax val="1"/>
          <dgm:bulletEnabled/>
        </dgm:presLayoutVars>
      </dgm:prSet>
      <dgm:spPr/>
    </dgm:pt>
    <dgm:pt modelId="{E0AE0334-E275-42A6-B190-34D7C3A465EB}" type="pres">
      <dgm:prSet presAssocID="{D8ADCA61-A022-4800-812C-CB211A89493C}" presName="descendantText" presStyleLbl="alignNode1" presStyleIdx="2" presStyleCnt="4" custScaleX="97628">
        <dgm:presLayoutVars>
          <dgm:bulletEnabled/>
        </dgm:presLayoutVars>
      </dgm:prSet>
      <dgm:spPr/>
    </dgm:pt>
    <dgm:pt modelId="{D1DE2700-82D6-4E7E-8130-459E40C5EA7C}" type="pres">
      <dgm:prSet presAssocID="{57AAA1AB-9EBE-4188-A0AB-FB2B550862FF}" presName="sp" presStyleCnt="0"/>
      <dgm:spPr/>
    </dgm:pt>
    <dgm:pt modelId="{055018E8-0755-498E-BE5E-2C7FED5EF750}" type="pres">
      <dgm:prSet presAssocID="{41A18C62-342D-4554-952C-C92E921DDAA3}" presName="linNode" presStyleCnt="0"/>
      <dgm:spPr/>
    </dgm:pt>
    <dgm:pt modelId="{048FDAD3-9527-47CB-903B-75736543F266}" type="pres">
      <dgm:prSet presAssocID="{41A18C62-342D-4554-952C-C92E921DDAA3}" presName="parentText" presStyleLbl="solidFgAcc1" presStyleIdx="3" presStyleCnt="4" custScaleX="175859">
        <dgm:presLayoutVars>
          <dgm:chMax val="1"/>
          <dgm:bulletEnabled/>
        </dgm:presLayoutVars>
      </dgm:prSet>
      <dgm:spPr/>
    </dgm:pt>
    <dgm:pt modelId="{652DA268-61D8-4771-86AF-D9823ECB54B3}" type="pres">
      <dgm:prSet presAssocID="{41A18C62-342D-4554-952C-C92E921DDAA3}" presName="descendantText" presStyleLbl="alignNode1" presStyleIdx="3" presStyleCnt="4">
        <dgm:presLayoutVars>
          <dgm:bulletEnabled/>
        </dgm:presLayoutVars>
      </dgm:prSet>
      <dgm:spPr/>
    </dgm:pt>
  </dgm:ptLst>
  <dgm:cxnLst>
    <dgm:cxn modelId="{8CD4501A-2896-4B88-B633-5028D2C16453}" srcId="{B4344E73-D929-4B02-BF71-DFAC7463FCF7}" destId="{E246DBCA-4E20-47B3-8544-D2D9971D045C}" srcOrd="1" destOrd="0" parTransId="{2991BDEF-0A5D-437C-9E5C-FBC1681735BD}" sibTransId="{3DBECEDB-49C3-4C7B-8DF1-37A045C22DBC}"/>
    <dgm:cxn modelId="{06699E1A-DF21-44FE-8031-F043E607C761}" type="presOf" srcId="{8DF0F25B-4A8B-4212-8599-94C9A9A01A7F}" destId="{81F02C7B-40F4-4FBB-AEAA-C320CD73CBE7}" srcOrd="0" destOrd="0" presId="urn:microsoft.com/office/officeart/2016/7/layout/VerticalHollowActionList"/>
    <dgm:cxn modelId="{784DAF20-8DD0-4E37-BD75-00D5B38ADD73}" srcId="{8DF0F25B-4A8B-4212-8599-94C9A9A01A7F}" destId="{63FB34A4-17BA-40C9-9027-D22E3E6EFBBF}" srcOrd="0" destOrd="0" parTransId="{0FDEE18E-B7E9-46D9-AB20-41E889405988}" sibTransId="{3222422A-BDB5-46B9-85E0-099DF1398A17}"/>
    <dgm:cxn modelId="{0BED2D22-AC41-4B9D-BF41-882C001E6C6E}" srcId="{E246DBCA-4E20-47B3-8544-D2D9971D045C}" destId="{CC45274E-EAF8-4E54-90FF-7188B0D8059D}" srcOrd="0" destOrd="0" parTransId="{75DC45BC-B6D1-4496-B71E-ECA85645A765}" sibTransId="{FD00FC7C-6A5C-4779-9305-6B2C2C98FF80}"/>
    <dgm:cxn modelId="{5215E622-F105-4913-BFA1-F1F6815C6D92}" srcId="{D8ADCA61-A022-4800-812C-CB211A89493C}" destId="{35977801-B5D4-4994-B8C3-5D3D1DC28601}" srcOrd="0" destOrd="0" parTransId="{CB2FCA55-6226-4D55-8C48-E161B8C12069}" sibTransId="{8395DAD1-4B7A-4060-82A7-953E02F54845}"/>
    <dgm:cxn modelId="{9B5D0080-609F-45B9-BEBB-EBF9E2B5B7CA}" type="presOf" srcId="{41A18C62-342D-4554-952C-C92E921DDAA3}" destId="{048FDAD3-9527-47CB-903B-75736543F266}" srcOrd="0" destOrd="0" presId="urn:microsoft.com/office/officeart/2016/7/layout/VerticalHollowActionList"/>
    <dgm:cxn modelId="{23094283-324F-4467-8B7A-D8D36E2D9718}" srcId="{41A18C62-342D-4554-952C-C92E921DDAA3}" destId="{5578F362-EB71-49F2-8C28-EA856B0FC88D}" srcOrd="0" destOrd="0" parTransId="{5AD0FEEE-45BD-400D-9351-720FC9041CC0}" sibTransId="{B35E60E0-C609-4077-82B2-CBB1CC2C9F9D}"/>
    <dgm:cxn modelId="{33AA9089-F227-4524-8995-CCEA15BE35A5}" type="presOf" srcId="{63FB34A4-17BA-40C9-9027-D22E3E6EFBBF}" destId="{C2646E4A-B35C-4426-A523-9626AC38437E}" srcOrd="0" destOrd="0" presId="urn:microsoft.com/office/officeart/2016/7/layout/VerticalHollowActionList"/>
    <dgm:cxn modelId="{491A0D8A-57EC-4ED9-BDEF-51294E40A4C1}" srcId="{B4344E73-D929-4B02-BF71-DFAC7463FCF7}" destId="{8DF0F25B-4A8B-4212-8599-94C9A9A01A7F}" srcOrd="0" destOrd="0" parTransId="{B9188418-568C-48F1-8232-3AF6E20432CD}" sibTransId="{17F85F68-8671-443B-ADFA-DACCE881BF9E}"/>
    <dgm:cxn modelId="{45F9239C-09F2-4746-88D4-052B2EF88CE5}" type="presOf" srcId="{B4344E73-D929-4B02-BF71-DFAC7463FCF7}" destId="{31B270F9-E3D3-444B-B61C-B4B7AB89DC88}" srcOrd="0" destOrd="0" presId="urn:microsoft.com/office/officeart/2016/7/layout/VerticalHollowActionList"/>
    <dgm:cxn modelId="{8B8BF3A6-55A4-48F4-BA39-0E2262515C32}" type="presOf" srcId="{CC45274E-EAF8-4E54-90FF-7188B0D8059D}" destId="{7879C4AC-F213-464E-84BF-D0F7C306F108}" srcOrd="0" destOrd="0" presId="urn:microsoft.com/office/officeart/2016/7/layout/VerticalHollowActionList"/>
    <dgm:cxn modelId="{43A37FB4-4E0B-48A0-820F-CE5B704E6DB5}" type="presOf" srcId="{5578F362-EB71-49F2-8C28-EA856B0FC88D}" destId="{652DA268-61D8-4771-86AF-D9823ECB54B3}" srcOrd="0" destOrd="0" presId="urn:microsoft.com/office/officeart/2016/7/layout/VerticalHollowActionList"/>
    <dgm:cxn modelId="{206553BD-FF0B-42A1-96E0-E1B49601AA90}" srcId="{B4344E73-D929-4B02-BF71-DFAC7463FCF7}" destId="{D8ADCA61-A022-4800-812C-CB211A89493C}" srcOrd="2" destOrd="0" parTransId="{4DA8BFA3-A411-46DF-AF87-59D9502BA5A2}" sibTransId="{57AAA1AB-9EBE-4188-A0AB-FB2B550862FF}"/>
    <dgm:cxn modelId="{499396DA-4ECD-4651-94FF-4033490EEC66}" type="presOf" srcId="{D8ADCA61-A022-4800-812C-CB211A89493C}" destId="{C2E7558D-D9C1-42FF-99F3-945C759D85AC}" srcOrd="0" destOrd="0" presId="urn:microsoft.com/office/officeart/2016/7/layout/VerticalHollowActionList"/>
    <dgm:cxn modelId="{217928E4-0E9F-40CC-8222-8EAE8578CDAF}" type="presOf" srcId="{35977801-B5D4-4994-B8C3-5D3D1DC28601}" destId="{E0AE0334-E275-42A6-B190-34D7C3A465EB}" srcOrd="0" destOrd="0" presId="urn:microsoft.com/office/officeart/2016/7/layout/VerticalHollowActionList"/>
    <dgm:cxn modelId="{1F3047FA-7F15-4FF0-A8ED-B53A2F512D0B}" srcId="{B4344E73-D929-4B02-BF71-DFAC7463FCF7}" destId="{41A18C62-342D-4554-952C-C92E921DDAA3}" srcOrd="3" destOrd="0" parTransId="{35B2379F-537E-4FAD-B9C3-A6644A29FE05}" sibTransId="{EBA67EAC-10BA-4D18-9034-710D72C4C8B5}"/>
    <dgm:cxn modelId="{B3D95FFF-31BC-4FAE-B852-2139A17629D0}" type="presOf" srcId="{E246DBCA-4E20-47B3-8544-D2D9971D045C}" destId="{85FA5EE1-C3D8-4DBC-8803-10317DF8BE11}" srcOrd="0" destOrd="0" presId="urn:microsoft.com/office/officeart/2016/7/layout/VerticalHollowActionList"/>
    <dgm:cxn modelId="{E0DECA03-36DA-4B6E-A805-82A7D77C4A7D}" type="presParOf" srcId="{31B270F9-E3D3-444B-B61C-B4B7AB89DC88}" destId="{5D34DFBC-56B1-4B19-804F-2EB5F038E3E4}" srcOrd="0" destOrd="0" presId="urn:microsoft.com/office/officeart/2016/7/layout/VerticalHollowActionList"/>
    <dgm:cxn modelId="{F0BBB81A-0B55-48C3-84BF-94DBEC830B1C}" type="presParOf" srcId="{5D34DFBC-56B1-4B19-804F-2EB5F038E3E4}" destId="{81F02C7B-40F4-4FBB-AEAA-C320CD73CBE7}" srcOrd="0" destOrd="0" presId="urn:microsoft.com/office/officeart/2016/7/layout/VerticalHollowActionList"/>
    <dgm:cxn modelId="{6BD68A12-C494-49C5-80FA-020417BE99EA}" type="presParOf" srcId="{5D34DFBC-56B1-4B19-804F-2EB5F038E3E4}" destId="{C2646E4A-B35C-4426-A523-9626AC38437E}" srcOrd="1" destOrd="0" presId="urn:microsoft.com/office/officeart/2016/7/layout/VerticalHollowActionList"/>
    <dgm:cxn modelId="{E1274E09-CADA-4A04-92E6-17C058E09CD9}" type="presParOf" srcId="{31B270F9-E3D3-444B-B61C-B4B7AB89DC88}" destId="{15121F8F-F97D-4A01-8E04-7D6189A8EE09}" srcOrd="1" destOrd="0" presId="urn:microsoft.com/office/officeart/2016/7/layout/VerticalHollowActionList"/>
    <dgm:cxn modelId="{9BF901ED-2BCD-4B0F-857E-E42705344B2A}" type="presParOf" srcId="{31B270F9-E3D3-444B-B61C-B4B7AB89DC88}" destId="{1B45A3D0-1108-46E6-9BCA-CDF0D285C8B6}" srcOrd="2" destOrd="0" presId="urn:microsoft.com/office/officeart/2016/7/layout/VerticalHollowActionList"/>
    <dgm:cxn modelId="{1C1C0244-0FDC-4772-AA50-F14C2F04CDE1}" type="presParOf" srcId="{1B45A3D0-1108-46E6-9BCA-CDF0D285C8B6}" destId="{85FA5EE1-C3D8-4DBC-8803-10317DF8BE11}" srcOrd="0" destOrd="0" presId="urn:microsoft.com/office/officeart/2016/7/layout/VerticalHollowActionList"/>
    <dgm:cxn modelId="{53087C4B-64B6-42C0-92D0-CD8BE00BDBC2}" type="presParOf" srcId="{1B45A3D0-1108-46E6-9BCA-CDF0D285C8B6}" destId="{7879C4AC-F213-464E-84BF-D0F7C306F108}" srcOrd="1" destOrd="0" presId="urn:microsoft.com/office/officeart/2016/7/layout/VerticalHollowActionList"/>
    <dgm:cxn modelId="{2583D189-2532-43DB-B97E-76A7EFB2FC36}" type="presParOf" srcId="{31B270F9-E3D3-444B-B61C-B4B7AB89DC88}" destId="{8118B3C7-CBB3-4226-B8F5-F8D0144AF149}" srcOrd="3" destOrd="0" presId="urn:microsoft.com/office/officeart/2016/7/layout/VerticalHollowActionList"/>
    <dgm:cxn modelId="{86971536-FB1E-4461-B3CE-0676E32CA741}" type="presParOf" srcId="{31B270F9-E3D3-444B-B61C-B4B7AB89DC88}" destId="{4839739E-F638-45B9-A53D-6B9EECCB4F44}" srcOrd="4" destOrd="0" presId="urn:microsoft.com/office/officeart/2016/7/layout/VerticalHollowActionList"/>
    <dgm:cxn modelId="{5116F1C9-1CB7-43C1-9D42-B1AA1D6B3AD8}" type="presParOf" srcId="{4839739E-F638-45B9-A53D-6B9EECCB4F44}" destId="{C2E7558D-D9C1-42FF-99F3-945C759D85AC}" srcOrd="0" destOrd="0" presId="urn:microsoft.com/office/officeart/2016/7/layout/VerticalHollowActionList"/>
    <dgm:cxn modelId="{7153D6A5-6844-4431-82C5-DC6F77974D73}" type="presParOf" srcId="{4839739E-F638-45B9-A53D-6B9EECCB4F44}" destId="{E0AE0334-E275-42A6-B190-34D7C3A465EB}" srcOrd="1" destOrd="0" presId="urn:microsoft.com/office/officeart/2016/7/layout/VerticalHollowActionList"/>
    <dgm:cxn modelId="{42F153EF-1158-4144-8C2A-929DCDC096B0}" type="presParOf" srcId="{31B270F9-E3D3-444B-B61C-B4B7AB89DC88}" destId="{D1DE2700-82D6-4E7E-8130-459E40C5EA7C}" srcOrd="5" destOrd="0" presId="urn:microsoft.com/office/officeart/2016/7/layout/VerticalHollowActionList"/>
    <dgm:cxn modelId="{88E89D76-31FF-4A53-8102-0DB3C9C868DF}" type="presParOf" srcId="{31B270F9-E3D3-444B-B61C-B4B7AB89DC88}" destId="{055018E8-0755-498E-BE5E-2C7FED5EF750}" srcOrd="6" destOrd="0" presId="urn:microsoft.com/office/officeart/2016/7/layout/VerticalHollowActionList"/>
    <dgm:cxn modelId="{9D865C14-4D47-4D32-9600-6BA392098953}" type="presParOf" srcId="{055018E8-0755-498E-BE5E-2C7FED5EF750}" destId="{048FDAD3-9527-47CB-903B-75736543F266}" srcOrd="0" destOrd="0" presId="urn:microsoft.com/office/officeart/2016/7/layout/VerticalHollowActionList"/>
    <dgm:cxn modelId="{2ADD307A-9895-46A5-8280-1CD74E26ABE9}" type="presParOf" srcId="{055018E8-0755-498E-BE5E-2C7FED5EF750}" destId="{652DA268-61D8-4771-86AF-D9823ECB54B3}"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8E386-C343-42E3-8719-DF32EBACA5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20585DE-0663-46C3-B50D-3D07DC5D585F}">
      <dgm:prSet/>
      <dgm:spPr/>
      <dgm:t>
        <a:bodyPr/>
        <a:lstStyle/>
        <a:p>
          <a:pPr algn="ctr"/>
          <a:r>
            <a:rPr lang="en-US" b="1" dirty="0">
              <a:solidFill>
                <a:schemeClr val="accent5">
                  <a:lumMod val="20000"/>
                  <a:lumOff val="80000"/>
                </a:schemeClr>
              </a:solidFill>
            </a:rPr>
            <a:t>Public Image</a:t>
          </a:r>
        </a:p>
      </dgm:t>
    </dgm:pt>
    <dgm:pt modelId="{A571F3E4-2EF6-46E6-94D0-402D13C7AC54}" type="parTrans" cxnId="{5F7DB857-6480-4267-B9D6-054BCA3928F3}">
      <dgm:prSet/>
      <dgm:spPr/>
      <dgm:t>
        <a:bodyPr/>
        <a:lstStyle/>
        <a:p>
          <a:endParaRPr lang="en-US"/>
        </a:p>
      </dgm:t>
    </dgm:pt>
    <dgm:pt modelId="{3B77FC1E-30F3-4564-915D-85EF883DA81A}" type="sibTrans" cxnId="{5F7DB857-6480-4267-B9D6-054BCA3928F3}">
      <dgm:prSet/>
      <dgm:spPr/>
      <dgm:t>
        <a:bodyPr/>
        <a:lstStyle/>
        <a:p>
          <a:endParaRPr lang="en-US"/>
        </a:p>
      </dgm:t>
    </dgm:pt>
    <dgm:pt modelId="{D8325AD4-7FCF-4A23-87C1-7F2B29F42D49}">
      <dgm:prSet/>
      <dgm:spPr/>
      <dgm:t>
        <a:bodyPr/>
        <a:lstStyle/>
        <a:p>
          <a:pPr algn="ctr"/>
          <a:r>
            <a:rPr lang="en-US" b="1" dirty="0">
              <a:solidFill>
                <a:schemeClr val="accent5">
                  <a:lumMod val="20000"/>
                  <a:lumOff val="80000"/>
                </a:schemeClr>
              </a:solidFill>
            </a:rPr>
            <a:t>Public Relations</a:t>
          </a:r>
        </a:p>
      </dgm:t>
    </dgm:pt>
    <dgm:pt modelId="{98E7DC90-E802-46E5-8A52-8C4AB0C99F35}" type="parTrans" cxnId="{5F2B9E14-CC3A-4F54-B7FD-7D0560DF315A}">
      <dgm:prSet/>
      <dgm:spPr/>
      <dgm:t>
        <a:bodyPr/>
        <a:lstStyle/>
        <a:p>
          <a:endParaRPr lang="en-US"/>
        </a:p>
      </dgm:t>
    </dgm:pt>
    <dgm:pt modelId="{03DDEA7A-0846-41EC-A969-BDEF85A7ED22}" type="sibTrans" cxnId="{5F2B9E14-CC3A-4F54-B7FD-7D0560DF315A}">
      <dgm:prSet/>
      <dgm:spPr/>
      <dgm:t>
        <a:bodyPr/>
        <a:lstStyle/>
        <a:p>
          <a:endParaRPr lang="en-US"/>
        </a:p>
      </dgm:t>
    </dgm:pt>
    <dgm:pt modelId="{A3A4C998-B016-4201-9A7B-FD16131EB254}">
      <dgm:prSet/>
      <dgm:spPr/>
      <dgm:t>
        <a:bodyPr/>
        <a:lstStyle/>
        <a:p>
          <a:pPr algn="ctr"/>
          <a:r>
            <a:rPr lang="en-US" b="1" dirty="0">
              <a:solidFill>
                <a:schemeClr val="accent5">
                  <a:lumMod val="20000"/>
                  <a:lumOff val="80000"/>
                </a:schemeClr>
              </a:solidFill>
            </a:rPr>
            <a:t>Publicity</a:t>
          </a:r>
        </a:p>
      </dgm:t>
    </dgm:pt>
    <dgm:pt modelId="{1B8CE2C8-8392-47BA-9915-227BB73B30BC}" type="parTrans" cxnId="{C41D7322-6088-4291-808E-BEE43FDBA72D}">
      <dgm:prSet/>
      <dgm:spPr/>
      <dgm:t>
        <a:bodyPr/>
        <a:lstStyle/>
        <a:p>
          <a:endParaRPr lang="en-US"/>
        </a:p>
      </dgm:t>
    </dgm:pt>
    <dgm:pt modelId="{6B28C3D5-DCAD-45A7-B837-CC874CAFECBD}" type="sibTrans" cxnId="{C41D7322-6088-4291-808E-BEE43FDBA72D}">
      <dgm:prSet/>
      <dgm:spPr/>
      <dgm:t>
        <a:bodyPr/>
        <a:lstStyle/>
        <a:p>
          <a:endParaRPr lang="en-US"/>
        </a:p>
      </dgm:t>
    </dgm:pt>
    <dgm:pt modelId="{7066E406-2098-43BD-ACF7-D1A734D8E5C8}" type="pres">
      <dgm:prSet presAssocID="{BD58E386-C343-42E3-8719-DF32EBACA5A5}" presName="linear" presStyleCnt="0">
        <dgm:presLayoutVars>
          <dgm:animLvl val="lvl"/>
          <dgm:resizeHandles val="exact"/>
        </dgm:presLayoutVars>
      </dgm:prSet>
      <dgm:spPr/>
    </dgm:pt>
    <dgm:pt modelId="{9C3D8AD9-169F-49B9-958E-1CDE740C4999}" type="pres">
      <dgm:prSet presAssocID="{B20585DE-0663-46C3-B50D-3D07DC5D585F}" presName="parentText" presStyleLbl="node1" presStyleIdx="0" presStyleCnt="3">
        <dgm:presLayoutVars>
          <dgm:chMax val="0"/>
          <dgm:bulletEnabled val="1"/>
        </dgm:presLayoutVars>
      </dgm:prSet>
      <dgm:spPr/>
    </dgm:pt>
    <dgm:pt modelId="{F309668E-62DF-4420-9589-28698EED1AC6}" type="pres">
      <dgm:prSet presAssocID="{3B77FC1E-30F3-4564-915D-85EF883DA81A}" presName="spacer" presStyleCnt="0"/>
      <dgm:spPr/>
    </dgm:pt>
    <dgm:pt modelId="{DDD68671-A2C1-487B-90E4-171DD3C22058}" type="pres">
      <dgm:prSet presAssocID="{D8325AD4-7FCF-4A23-87C1-7F2B29F42D49}" presName="parentText" presStyleLbl="node1" presStyleIdx="1" presStyleCnt="3">
        <dgm:presLayoutVars>
          <dgm:chMax val="0"/>
          <dgm:bulletEnabled val="1"/>
        </dgm:presLayoutVars>
      </dgm:prSet>
      <dgm:spPr/>
    </dgm:pt>
    <dgm:pt modelId="{3D0D87A3-760C-4EAC-A6E4-56A7D5A770CC}" type="pres">
      <dgm:prSet presAssocID="{03DDEA7A-0846-41EC-A969-BDEF85A7ED22}" presName="spacer" presStyleCnt="0"/>
      <dgm:spPr/>
    </dgm:pt>
    <dgm:pt modelId="{91466F2C-6DF5-476C-9DA3-50FFFB1402D5}" type="pres">
      <dgm:prSet presAssocID="{A3A4C998-B016-4201-9A7B-FD16131EB254}" presName="parentText" presStyleLbl="node1" presStyleIdx="2" presStyleCnt="3">
        <dgm:presLayoutVars>
          <dgm:chMax val="0"/>
          <dgm:bulletEnabled val="1"/>
        </dgm:presLayoutVars>
      </dgm:prSet>
      <dgm:spPr/>
    </dgm:pt>
  </dgm:ptLst>
  <dgm:cxnLst>
    <dgm:cxn modelId="{5F2B9E14-CC3A-4F54-B7FD-7D0560DF315A}" srcId="{BD58E386-C343-42E3-8719-DF32EBACA5A5}" destId="{D8325AD4-7FCF-4A23-87C1-7F2B29F42D49}" srcOrd="1" destOrd="0" parTransId="{98E7DC90-E802-46E5-8A52-8C4AB0C99F35}" sibTransId="{03DDEA7A-0846-41EC-A969-BDEF85A7ED22}"/>
    <dgm:cxn modelId="{B9CE9C17-ABE9-47C1-A466-D1D71D634183}" type="presOf" srcId="{B20585DE-0663-46C3-B50D-3D07DC5D585F}" destId="{9C3D8AD9-169F-49B9-958E-1CDE740C4999}" srcOrd="0" destOrd="0" presId="urn:microsoft.com/office/officeart/2005/8/layout/vList2"/>
    <dgm:cxn modelId="{58B31221-8AEA-4AC4-8EEA-C6A4B59FA4C1}" type="presOf" srcId="{BD58E386-C343-42E3-8719-DF32EBACA5A5}" destId="{7066E406-2098-43BD-ACF7-D1A734D8E5C8}" srcOrd="0" destOrd="0" presId="urn:microsoft.com/office/officeart/2005/8/layout/vList2"/>
    <dgm:cxn modelId="{C41D7322-6088-4291-808E-BEE43FDBA72D}" srcId="{BD58E386-C343-42E3-8719-DF32EBACA5A5}" destId="{A3A4C998-B016-4201-9A7B-FD16131EB254}" srcOrd="2" destOrd="0" parTransId="{1B8CE2C8-8392-47BA-9915-227BB73B30BC}" sibTransId="{6B28C3D5-DCAD-45A7-B837-CC874CAFECBD}"/>
    <dgm:cxn modelId="{5F7DB857-6480-4267-B9D6-054BCA3928F3}" srcId="{BD58E386-C343-42E3-8719-DF32EBACA5A5}" destId="{B20585DE-0663-46C3-B50D-3D07DC5D585F}" srcOrd="0" destOrd="0" parTransId="{A571F3E4-2EF6-46E6-94D0-402D13C7AC54}" sibTransId="{3B77FC1E-30F3-4564-915D-85EF883DA81A}"/>
    <dgm:cxn modelId="{BE4D7ABD-3C40-4EB7-B959-34B70C6AC1FF}" type="presOf" srcId="{A3A4C998-B016-4201-9A7B-FD16131EB254}" destId="{91466F2C-6DF5-476C-9DA3-50FFFB1402D5}" srcOrd="0" destOrd="0" presId="urn:microsoft.com/office/officeart/2005/8/layout/vList2"/>
    <dgm:cxn modelId="{AA3597E4-D5E6-4BD4-A494-E26C31D696A4}" type="presOf" srcId="{D8325AD4-7FCF-4A23-87C1-7F2B29F42D49}" destId="{DDD68671-A2C1-487B-90E4-171DD3C22058}" srcOrd="0" destOrd="0" presId="urn:microsoft.com/office/officeart/2005/8/layout/vList2"/>
    <dgm:cxn modelId="{60921CBC-D32C-4D52-B41F-B38044653CDE}" type="presParOf" srcId="{7066E406-2098-43BD-ACF7-D1A734D8E5C8}" destId="{9C3D8AD9-169F-49B9-958E-1CDE740C4999}" srcOrd="0" destOrd="0" presId="urn:microsoft.com/office/officeart/2005/8/layout/vList2"/>
    <dgm:cxn modelId="{4CCF29F6-D623-45D9-B559-447814C06556}" type="presParOf" srcId="{7066E406-2098-43BD-ACF7-D1A734D8E5C8}" destId="{F309668E-62DF-4420-9589-28698EED1AC6}" srcOrd="1" destOrd="0" presId="urn:microsoft.com/office/officeart/2005/8/layout/vList2"/>
    <dgm:cxn modelId="{1C942105-9845-43F3-A8E4-0BD43B639F3E}" type="presParOf" srcId="{7066E406-2098-43BD-ACF7-D1A734D8E5C8}" destId="{DDD68671-A2C1-487B-90E4-171DD3C22058}" srcOrd="2" destOrd="0" presId="urn:microsoft.com/office/officeart/2005/8/layout/vList2"/>
    <dgm:cxn modelId="{AC313F06-0AF4-4AF1-8E29-A7151641F7FA}" type="presParOf" srcId="{7066E406-2098-43BD-ACF7-D1A734D8E5C8}" destId="{3D0D87A3-760C-4EAC-A6E4-56A7D5A770CC}" srcOrd="3" destOrd="0" presId="urn:microsoft.com/office/officeart/2005/8/layout/vList2"/>
    <dgm:cxn modelId="{606F4EF8-457A-4BFA-9D80-8D210171DEB7}" type="presParOf" srcId="{7066E406-2098-43BD-ACF7-D1A734D8E5C8}" destId="{91466F2C-6DF5-476C-9DA3-50FFFB1402D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63D42A-B8C2-44A0-B362-7DA913B9D18B}" type="doc">
      <dgm:prSet loTypeId="urn:microsoft.com/office/officeart/2005/8/layout/default" loCatId="list" qsTypeId="urn:microsoft.com/office/officeart/2005/8/quickstyle/simple2" qsCatId="simple" csTypeId="urn:microsoft.com/office/officeart/2005/8/colors/accent6_2" csCatId="accent6" phldr="1"/>
      <dgm:spPr/>
      <dgm:t>
        <a:bodyPr/>
        <a:lstStyle/>
        <a:p>
          <a:endParaRPr lang="en-US"/>
        </a:p>
      </dgm:t>
    </dgm:pt>
    <dgm:pt modelId="{A710F347-5601-488E-AEC4-04867DC4974A}">
      <dgm:prSet/>
      <dgm:spPr>
        <a:solidFill>
          <a:srgbClr val="FFC000"/>
        </a:solidFill>
      </dgm:spPr>
      <dgm:t>
        <a:bodyPr/>
        <a:lstStyle/>
        <a:p>
          <a:r>
            <a:rPr lang="en-US" dirty="0">
              <a:solidFill>
                <a:srgbClr val="00467A"/>
              </a:solidFill>
            </a:rPr>
            <a:t>Internal</a:t>
          </a:r>
        </a:p>
      </dgm:t>
    </dgm:pt>
    <dgm:pt modelId="{3B1B83A7-3316-40B0-A42F-D7DD7B584B99}" type="parTrans" cxnId="{294AC0E1-46A4-4EC4-889D-5B677ACDE5F7}">
      <dgm:prSet/>
      <dgm:spPr/>
      <dgm:t>
        <a:bodyPr/>
        <a:lstStyle/>
        <a:p>
          <a:endParaRPr lang="en-US"/>
        </a:p>
      </dgm:t>
    </dgm:pt>
    <dgm:pt modelId="{6B43F007-2E28-4368-8EFA-5EEFC985A330}" type="sibTrans" cxnId="{294AC0E1-46A4-4EC4-889D-5B677ACDE5F7}">
      <dgm:prSet/>
      <dgm:spPr/>
      <dgm:t>
        <a:bodyPr/>
        <a:lstStyle/>
        <a:p>
          <a:endParaRPr lang="en-US"/>
        </a:p>
      </dgm:t>
    </dgm:pt>
    <dgm:pt modelId="{94674596-1194-4392-B2D1-D96046B9D2FB}">
      <dgm:prSet/>
      <dgm:spPr>
        <a:solidFill>
          <a:srgbClr val="FFC000"/>
        </a:solidFill>
      </dgm:spPr>
      <dgm:t>
        <a:bodyPr/>
        <a:lstStyle/>
        <a:p>
          <a:r>
            <a:rPr lang="en-US" dirty="0">
              <a:solidFill>
                <a:srgbClr val="00467A"/>
              </a:solidFill>
            </a:rPr>
            <a:t>External</a:t>
          </a:r>
        </a:p>
      </dgm:t>
    </dgm:pt>
    <dgm:pt modelId="{D2E0323E-E3C8-42C6-B52D-AC58B4C96B28}" type="parTrans" cxnId="{A7150632-46D3-42A2-B1F6-EFB4A7CFEDB2}">
      <dgm:prSet/>
      <dgm:spPr/>
      <dgm:t>
        <a:bodyPr/>
        <a:lstStyle/>
        <a:p>
          <a:endParaRPr lang="en-US"/>
        </a:p>
      </dgm:t>
    </dgm:pt>
    <dgm:pt modelId="{FB3DAD43-DDB5-43B8-AE01-1388D60513A1}" type="sibTrans" cxnId="{A7150632-46D3-42A2-B1F6-EFB4A7CFEDB2}">
      <dgm:prSet/>
      <dgm:spPr/>
      <dgm:t>
        <a:bodyPr/>
        <a:lstStyle/>
        <a:p>
          <a:endParaRPr lang="en-US"/>
        </a:p>
      </dgm:t>
    </dgm:pt>
    <dgm:pt modelId="{3A896CFF-2D09-41F6-AF5F-C790BBF5DCFB}" type="pres">
      <dgm:prSet presAssocID="{0C63D42A-B8C2-44A0-B362-7DA913B9D18B}" presName="diagram" presStyleCnt="0">
        <dgm:presLayoutVars>
          <dgm:dir/>
          <dgm:resizeHandles val="exact"/>
        </dgm:presLayoutVars>
      </dgm:prSet>
      <dgm:spPr/>
    </dgm:pt>
    <dgm:pt modelId="{E7A81257-23F9-43E0-B320-F49453CF2A84}" type="pres">
      <dgm:prSet presAssocID="{A710F347-5601-488E-AEC4-04867DC4974A}" presName="node" presStyleLbl="node1" presStyleIdx="0" presStyleCnt="2">
        <dgm:presLayoutVars>
          <dgm:bulletEnabled val="1"/>
        </dgm:presLayoutVars>
      </dgm:prSet>
      <dgm:spPr/>
    </dgm:pt>
    <dgm:pt modelId="{CFE5087D-B5BC-44F0-98C3-C8FB9B813646}" type="pres">
      <dgm:prSet presAssocID="{6B43F007-2E28-4368-8EFA-5EEFC985A330}" presName="sibTrans" presStyleCnt="0"/>
      <dgm:spPr/>
    </dgm:pt>
    <dgm:pt modelId="{51754D72-9FA7-4C7A-9E2A-76B0ED4AA38F}" type="pres">
      <dgm:prSet presAssocID="{94674596-1194-4392-B2D1-D96046B9D2FB}" presName="node" presStyleLbl="node1" presStyleIdx="1" presStyleCnt="2">
        <dgm:presLayoutVars>
          <dgm:bulletEnabled val="1"/>
        </dgm:presLayoutVars>
      </dgm:prSet>
      <dgm:spPr/>
    </dgm:pt>
  </dgm:ptLst>
  <dgm:cxnLst>
    <dgm:cxn modelId="{A7150632-46D3-42A2-B1F6-EFB4A7CFEDB2}" srcId="{0C63D42A-B8C2-44A0-B362-7DA913B9D18B}" destId="{94674596-1194-4392-B2D1-D96046B9D2FB}" srcOrd="1" destOrd="0" parTransId="{D2E0323E-E3C8-42C6-B52D-AC58B4C96B28}" sibTransId="{FB3DAD43-DDB5-43B8-AE01-1388D60513A1}"/>
    <dgm:cxn modelId="{2E8C9F36-3B63-4B72-AAB7-EA82D18A20ED}" type="presOf" srcId="{0C63D42A-B8C2-44A0-B362-7DA913B9D18B}" destId="{3A896CFF-2D09-41F6-AF5F-C790BBF5DCFB}" srcOrd="0" destOrd="0" presId="urn:microsoft.com/office/officeart/2005/8/layout/default"/>
    <dgm:cxn modelId="{1A105644-F5EF-4257-B5E2-4102D0B454DA}" type="presOf" srcId="{A710F347-5601-488E-AEC4-04867DC4974A}" destId="{E7A81257-23F9-43E0-B320-F49453CF2A84}" srcOrd="0" destOrd="0" presId="urn:microsoft.com/office/officeart/2005/8/layout/default"/>
    <dgm:cxn modelId="{E0A267A1-283A-451B-A5A8-60FD31C0674F}" type="presOf" srcId="{94674596-1194-4392-B2D1-D96046B9D2FB}" destId="{51754D72-9FA7-4C7A-9E2A-76B0ED4AA38F}" srcOrd="0" destOrd="0" presId="urn:microsoft.com/office/officeart/2005/8/layout/default"/>
    <dgm:cxn modelId="{294AC0E1-46A4-4EC4-889D-5B677ACDE5F7}" srcId="{0C63D42A-B8C2-44A0-B362-7DA913B9D18B}" destId="{A710F347-5601-488E-AEC4-04867DC4974A}" srcOrd="0" destOrd="0" parTransId="{3B1B83A7-3316-40B0-A42F-D7DD7B584B99}" sibTransId="{6B43F007-2E28-4368-8EFA-5EEFC985A330}"/>
    <dgm:cxn modelId="{FF5CD618-F9DB-49B5-8B8C-6C1FC23B8232}" type="presParOf" srcId="{3A896CFF-2D09-41F6-AF5F-C790BBF5DCFB}" destId="{E7A81257-23F9-43E0-B320-F49453CF2A84}" srcOrd="0" destOrd="0" presId="urn:microsoft.com/office/officeart/2005/8/layout/default"/>
    <dgm:cxn modelId="{9D8C61E8-5A61-42BF-A783-67D35D19E177}" type="presParOf" srcId="{3A896CFF-2D09-41F6-AF5F-C790BBF5DCFB}" destId="{CFE5087D-B5BC-44F0-98C3-C8FB9B813646}" srcOrd="1" destOrd="0" presId="urn:microsoft.com/office/officeart/2005/8/layout/default"/>
    <dgm:cxn modelId="{DA083B12-AEE4-4E5B-BBD1-4093A8CAF156}" type="presParOf" srcId="{3A896CFF-2D09-41F6-AF5F-C790BBF5DCFB}" destId="{51754D72-9FA7-4C7A-9E2A-76B0ED4AA38F}"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63D42A-B8C2-44A0-B362-7DA913B9D18B}" type="doc">
      <dgm:prSet loTypeId="urn:microsoft.com/office/officeart/2005/8/layout/default" loCatId="list" qsTypeId="urn:microsoft.com/office/officeart/2005/8/quickstyle/simple2" qsCatId="simple" csTypeId="urn:microsoft.com/office/officeart/2005/8/colors/accent6_2" csCatId="accent6" phldr="1"/>
      <dgm:spPr/>
      <dgm:t>
        <a:bodyPr/>
        <a:lstStyle/>
        <a:p>
          <a:endParaRPr lang="en-US"/>
        </a:p>
      </dgm:t>
    </dgm:pt>
    <dgm:pt modelId="{A710F347-5601-488E-AEC4-04867DC4974A}">
      <dgm:prSet/>
      <dgm:spPr>
        <a:solidFill>
          <a:srgbClr val="00467A"/>
        </a:solidFill>
      </dgm:spPr>
      <dgm:t>
        <a:bodyPr/>
        <a:lstStyle/>
        <a:p>
          <a:r>
            <a:rPr lang="en-US" b="1" dirty="0">
              <a:solidFill>
                <a:srgbClr val="FFC000"/>
              </a:solidFill>
            </a:rPr>
            <a:t>Internal</a:t>
          </a:r>
        </a:p>
      </dgm:t>
    </dgm:pt>
    <dgm:pt modelId="{3B1B83A7-3316-40B0-A42F-D7DD7B584B99}" type="parTrans" cxnId="{294AC0E1-46A4-4EC4-889D-5B677ACDE5F7}">
      <dgm:prSet/>
      <dgm:spPr/>
      <dgm:t>
        <a:bodyPr/>
        <a:lstStyle/>
        <a:p>
          <a:endParaRPr lang="en-US"/>
        </a:p>
      </dgm:t>
    </dgm:pt>
    <dgm:pt modelId="{6B43F007-2E28-4368-8EFA-5EEFC985A330}" type="sibTrans" cxnId="{294AC0E1-46A4-4EC4-889D-5B677ACDE5F7}">
      <dgm:prSet/>
      <dgm:spPr/>
      <dgm:t>
        <a:bodyPr/>
        <a:lstStyle/>
        <a:p>
          <a:endParaRPr lang="en-US"/>
        </a:p>
      </dgm:t>
    </dgm:pt>
    <dgm:pt modelId="{94674596-1194-4392-B2D1-D96046B9D2FB}">
      <dgm:prSet/>
      <dgm:spPr>
        <a:solidFill>
          <a:srgbClr val="00467A"/>
        </a:solidFill>
      </dgm:spPr>
      <dgm:t>
        <a:bodyPr/>
        <a:lstStyle/>
        <a:p>
          <a:r>
            <a:rPr lang="en-US" b="1" dirty="0">
              <a:solidFill>
                <a:srgbClr val="FFC000"/>
              </a:solidFill>
            </a:rPr>
            <a:t>External</a:t>
          </a:r>
        </a:p>
      </dgm:t>
    </dgm:pt>
    <dgm:pt modelId="{D2E0323E-E3C8-42C6-B52D-AC58B4C96B28}" type="parTrans" cxnId="{A7150632-46D3-42A2-B1F6-EFB4A7CFEDB2}">
      <dgm:prSet/>
      <dgm:spPr/>
      <dgm:t>
        <a:bodyPr/>
        <a:lstStyle/>
        <a:p>
          <a:endParaRPr lang="en-US"/>
        </a:p>
      </dgm:t>
    </dgm:pt>
    <dgm:pt modelId="{FB3DAD43-DDB5-43B8-AE01-1388D60513A1}" type="sibTrans" cxnId="{A7150632-46D3-42A2-B1F6-EFB4A7CFEDB2}">
      <dgm:prSet/>
      <dgm:spPr/>
      <dgm:t>
        <a:bodyPr/>
        <a:lstStyle/>
        <a:p>
          <a:endParaRPr lang="en-US"/>
        </a:p>
      </dgm:t>
    </dgm:pt>
    <dgm:pt modelId="{3A896CFF-2D09-41F6-AF5F-C790BBF5DCFB}" type="pres">
      <dgm:prSet presAssocID="{0C63D42A-B8C2-44A0-B362-7DA913B9D18B}" presName="diagram" presStyleCnt="0">
        <dgm:presLayoutVars>
          <dgm:dir/>
          <dgm:resizeHandles val="exact"/>
        </dgm:presLayoutVars>
      </dgm:prSet>
      <dgm:spPr/>
    </dgm:pt>
    <dgm:pt modelId="{E7A81257-23F9-43E0-B320-F49453CF2A84}" type="pres">
      <dgm:prSet presAssocID="{A710F347-5601-488E-AEC4-04867DC4974A}" presName="node" presStyleLbl="node1" presStyleIdx="0" presStyleCnt="2">
        <dgm:presLayoutVars>
          <dgm:bulletEnabled val="1"/>
        </dgm:presLayoutVars>
      </dgm:prSet>
      <dgm:spPr/>
    </dgm:pt>
    <dgm:pt modelId="{CFE5087D-B5BC-44F0-98C3-C8FB9B813646}" type="pres">
      <dgm:prSet presAssocID="{6B43F007-2E28-4368-8EFA-5EEFC985A330}" presName="sibTrans" presStyleCnt="0"/>
      <dgm:spPr/>
    </dgm:pt>
    <dgm:pt modelId="{51754D72-9FA7-4C7A-9E2A-76B0ED4AA38F}" type="pres">
      <dgm:prSet presAssocID="{94674596-1194-4392-B2D1-D96046B9D2FB}" presName="node" presStyleLbl="node1" presStyleIdx="1" presStyleCnt="2">
        <dgm:presLayoutVars>
          <dgm:bulletEnabled val="1"/>
        </dgm:presLayoutVars>
      </dgm:prSet>
      <dgm:spPr/>
    </dgm:pt>
  </dgm:ptLst>
  <dgm:cxnLst>
    <dgm:cxn modelId="{A7150632-46D3-42A2-B1F6-EFB4A7CFEDB2}" srcId="{0C63D42A-B8C2-44A0-B362-7DA913B9D18B}" destId="{94674596-1194-4392-B2D1-D96046B9D2FB}" srcOrd="1" destOrd="0" parTransId="{D2E0323E-E3C8-42C6-B52D-AC58B4C96B28}" sibTransId="{FB3DAD43-DDB5-43B8-AE01-1388D60513A1}"/>
    <dgm:cxn modelId="{2E8C9F36-3B63-4B72-AAB7-EA82D18A20ED}" type="presOf" srcId="{0C63D42A-B8C2-44A0-B362-7DA913B9D18B}" destId="{3A896CFF-2D09-41F6-AF5F-C790BBF5DCFB}" srcOrd="0" destOrd="0" presId="urn:microsoft.com/office/officeart/2005/8/layout/default"/>
    <dgm:cxn modelId="{1A105644-F5EF-4257-B5E2-4102D0B454DA}" type="presOf" srcId="{A710F347-5601-488E-AEC4-04867DC4974A}" destId="{E7A81257-23F9-43E0-B320-F49453CF2A84}" srcOrd="0" destOrd="0" presId="urn:microsoft.com/office/officeart/2005/8/layout/default"/>
    <dgm:cxn modelId="{E0A267A1-283A-451B-A5A8-60FD31C0674F}" type="presOf" srcId="{94674596-1194-4392-B2D1-D96046B9D2FB}" destId="{51754D72-9FA7-4C7A-9E2A-76B0ED4AA38F}" srcOrd="0" destOrd="0" presId="urn:microsoft.com/office/officeart/2005/8/layout/default"/>
    <dgm:cxn modelId="{294AC0E1-46A4-4EC4-889D-5B677ACDE5F7}" srcId="{0C63D42A-B8C2-44A0-B362-7DA913B9D18B}" destId="{A710F347-5601-488E-AEC4-04867DC4974A}" srcOrd="0" destOrd="0" parTransId="{3B1B83A7-3316-40B0-A42F-D7DD7B584B99}" sibTransId="{6B43F007-2E28-4368-8EFA-5EEFC985A330}"/>
    <dgm:cxn modelId="{FF5CD618-F9DB-49B5-8B8C-6C1FC23B8232}" type="presParOf" srcId="{3A896CFF-2D09-41F6-AF5F-C790BBF5DCFB}" destId="{E7A81257-23F9-43E0-B320-F49453CF2A84}" srcOrd="0" destOrd="0" presId="urn:microsoft.com/office/officeart/2005/8/layout/default"/>
    <dgm:cxn modelId="{9D8C61E8-5A61-42BF-A783-67D35D19E177}" type="presParOf" srcId="{3A896CFF-2D09-41F6-AF5F-C790BBF5DCFB}" destId="{CFE5087D-B5BC-44F0-98C3-C8FB9B813646}" srcOrd="1" destOrd="0" presId="urn:microsoft.com/office/officeart/2005/8/layout/default"/>
    <dgm:cxn modelId="{DA083B12-AEE4-4E5B-BBD1-4093A8CAF156}" type="presParOf" srcId="{3A896CFF-2D09-41F6-AF5F-C790BBF5DCFB}" destId="{51754D72-9FA7-4C7A-9E2A-76B0ED4AA38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4A73B9-5577-4774-92DB-62F404F63D8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A1D80DA-E45C-4593-82FD-02DC5E745837}">
      <dgm:prSet custT="1"/>
      <dgm:spPr/>
      <dgm:t>
        <a:bodyPr/>
        <a:lstStyle/>
        <a:p>
          <a:pPr>
            <a:lnSpc>
              <a:spcPct val="100000"/>
            </a:lnSpc>
          </a:pPr>
          <a:r>
            <a:rPr lang="en-US" sz="1800" b="1" dirty="0">
              <a:solidFill>
                <a:schemeClr val="accent5">
                  <a:lumMod val="20000"/>
                  <a:lumOff val="80000"/>
                </a:schemeClr>
              </a:solidFill>
            </a:rPr>
            <a:t>Specific PI/PR Idea</a:t>
          </a:r>
        </a:p>
      </dgm:t>
    </dgm:pt>
    <dgm:pt modelId="{65657254-63F1-4413-8FCF-B8A98134FB38}" type="parTrans" cxnId="{B95BF0DE-601A-4581-9FC8-BF7CD9C90FDD}">
      <dgm:prSet/>
      <dgm:spPr/>
      <dgm:t>
        <a:bodyPr/>
        <a:lstStyle/>
        <a:p>
          <a:endParaRPr lang="en-US"/>
        </a:p>
      </dgm:t>
    </dgm:pt>
    <dgm:pt modelId="{FEF163E0-66B3-4BCA-83B5-265EF034386E}" type="sibTrans" cxnId="{B95BF0DE-601A-4581-9FC8-BF7CD9C90FDD}">
      <dgm:prSet/>
      <dgm:spPr/>
      <dgm:t>
        <a:bodyPr/>
        <a:lstStyle/>
        <a:p>
          <a:endParaRPr lang="en-US"/>
        </a:p>
      </dgm:t>
    </dgm:pt>
    <dgm:pt modelId="{A58316D1-D130-4230-AE4C-840B867ADDBC}">
      <dgm:prSet custT="1"/>
      <dgm:spPr/>
      <dgm:t>
        <a:bodyPr/>
        <a:lstStyle/>
        <a:p>
          <a:pPr>
            <a:lnSpc>
              <a:spcPct val="100000"/>
            </a:lnSpc>
          </a:pPr>
          <a:r>
            <a:rPr lang="en-US" sz="1800" b="1" dirty="0">
              <a:solidFill>
                <a:schemeClr val="accent5">
                  <a:lumMod val="20000"/>
                  <a:lumOff val="80000"/>
                </a:schemeClr>
              </a:solidFill>
            </a:rPr>
            <a:t>Method of Communication</a:t>
          </a:r>
        </a:p>
      </dgm:t>
    </dgm:pt>
    <dgm:pt modelId="{8162B1A7-747F-4D98-9FE6-D669BDBC594B}" type="parTrans" cxnId="{5B3DCA7C-D47B-4961-B9D8-10C4D8CCC7C9}">
      <dgm:prSet/>
      <dgm:spPr/>
      <dgm:t>
        <a:bodyPr/>
        <a:lstStyle/>
        <a:p>
          <a:endParaRPr lang="en-US"/>
        </a:p>
      </dgm:t>
    </dgm:pt>
    <dgm:pt modelId="{7A92E1AA-D723-45CB-B387-1294584B4E5F}" type="sibTrans" cxnId="{5B3DCA7C-D47B-4961-B9D8-10C4D8CCC7C9}">
      <dgm:prSet/>
      <dgm:spPr/>
      <dgm:t>
        <a:bodyPr/>
        <a:lstStyle/>
        <a:p>
          <a:endParaRPr lang="en-US"/>
        </a:p>
      </dgm:t>
    </dgm:pt>
    <dgm:pt modelId="{5AC28C0D-4174-47CA-B228-EC14A547ECBF}">
      <dgm:prSet custT="1"/>
      <dgm:spPr/>
      <dgm:t>
        <a:bodyPr/>
        <a:lstStyle/>
        <a:p>
          <a:pPr>
            <a:lnSpc>
              <a:spcPct val="100000"/>
            </a:lnSpc>
          </a:pPr>
          <a:r>
            <a:rPr lang="en-US" sz="1800" b="1" dirty="0">
              <a:solidFill>
                <a:schemeClr val="accent5">
                  <a:lumMod val="20000"/>
                  <a:lumOff val="80000"/>
                </a:schemeClr>
              </a:solidFill>
            </a:rPr>
            <a:t>Type of Media Used</a:t>
          </a:r>
        </a:p>
      </dgm:t>
    </dgm:pt>
    <dgm:pt modelId="{DD4AA8D8-2E81-413A-9265-8A765F04F33D}" type="parTrans" cxnId="{F48B28B4-92D0-48A4-BAA2-AE7FC3598A17}">
      <dgm:prSet/>
      <dgm:spPr/>
      <dgm:t>
        <a:bodyPr/>
        <a:lstStyle/>
        <a:p>
          <a:endParaRPr lang="en-US"/>
        </a:p>
      </dgm:t>
    </dgm:pt>
    <dgm:pt modelId="{611E724A-968A-4ED7-A613-BACBF86FCBA6}" type="sibTrans" cxnId="{F48B28B4-92D0-48A4-BAA2-AE7FC3598A17}">
      <dgm:prSet/>
      <dgm:spPr/>
      <dgm:t>
        <a:bodyPr/>
        <a:lstStyle/>
        <a:p>
          <a:endParaRPr lang="en-US"/>
        </a:p>
      </dgm:t>
    </dgm:pt>
    <dgm:pt modelId="{2665C68A-A2B6-4C34-9177-B2FAA3EF37A3}">
      <dgm:prSet custT="1"/>
      <dgm:spPr/>
      <dgm:t>
        <a:bodyPr/>
        <a:lstStyle/>
        <a:p>
          <a:pPr>
            <a:lnSpc>
              <a:spcPct val="100000"/>
            </a:lnSpc>
          </a:pPr>
          <a:r>
            <a:rPr lang="en-US" sz="1800" b="1" dirty="0">
              <a:solidFill>
                <a:schemeClr val="accent5">
                  <a:lumMod val="20000"/>
                  <a:lumOff val="80000"/>
                </a:schemeClr>
              </a:solidFill>
            </a:rPr>
            <a:t>Basic Message</a:t>
          </a:r>
        </a:p>
      </dgm:t>
    </dgm:pt>
    <dgm:pt modelId="{DBB59229-4507-400A-80A5-6499911E1AF9}" type="parTrans" cxnId="{6D2E0BDC-C2AC-42F0-9EB8-7BDA052F37AD}">
      <dgm:prSet/>
      <dgm:spPr/>
      <dgm:t>
        <a:bodyPr/>
        <a:lstStyle/>
        <a:p>
          <a:endParaRPr lang="en-US"/>
        </a:p>
      </dgm:t>
    </dgm:pt>
    <dgm:pt modelId="{F0E87244-D17D-4FB2-A22B-6CCBE8E2250B}" type="sibTrans" cxnId="{6D2E0BDC-C2AC-42F0-9EB8-7BDA052F37AD}">
      <dgm:prSet/>
      <dgm:spPr/>
      <dgm:t>
        <a:bodyPr/>
        <a:lstStyle/>
        <a:p>
          <a:endParaRPr lang="en-US"/>
        </a:p>
      </dgm:t>
    </dgm:pt>
    <dgm:pt modelId="{12668CA3-36C4-4AF2-9744-BA8A59C4F89A}">
      <dgm:prSet custT="1"/>
      <dgm:spPr/>
      <dgm:t>
        <a:bodyPr/>
        <a:lstStyle/>
        <a:p>
          <a:pPr>
            <a:lnSpc>
              <a:spcPct val="100000"/>
            </a:lnSpc>
          </a:pPr>
          <a:r>
            <a:rPr lang="en-US" sz="1800" b="1" dirty="0">
              <a:solidFill>
                <a:schemeClr val="accent5">
                  <a:lumMod val="20000"/>
                  <a:lumOff val="80000"/>
                </a:schemeClr>
              </a:solidFill>
            </a:rPr>
            <a:t>Do the questions apply?</a:t>
          </a:r>
        </a:p>
      </dgm:t>
    </dgm:pt>
    <dgm:pt modelId="{ABB79550-DEBD-494F-9BCB-401CD4F873AA}" type="parTrans" cxnId="{157443AF-72EF-4DA3-9FE3-3FF0E7DF5F81}">
      <dgm:prSet/>
      <dgm:spPr/>
      <dgm:t>
        <a:bodyPr/>
        <a:lstStyle/>
        <a:p>
          <a:endParaRPr lang="en-US"/>
        </a:p>
      </dgm:t>
    </dgm:pt>
    <dgm:pt modelId="{595062AF-BD4C-496A-868B-A41FFBC5A97E}" type="sibTrans" cxnId="{157443AF-72EF-4DA3-9FE3-3FF0E7DF5F81}">
      <dgm:prSet/>
      <dgm:spPr/>
      <dgm:t>
        <a:bodyPr/>
        <a:lstStyle/>
        <a:p>
          <a:endParaRPr lang="en-US"/>
        </a:p>
      </dgm:t>
    </dgm:pt>
    <dgm:pt modelId="{D43FE151-1C7F-4F7A-8595-E1CAE0A75C55}" type="pres">
      <dgm:prSet presAssocID="{7E4A73B9-5577-4774-92DB-62F404F63D8C}" presName="root" presStyleCnt="0">
        <dgm:presLayoutVars>
          <dgm:dir/>
          <dgm:resizeHandles val="exact"/>
        </dgm:presLayoutVars>
      </dgm:prSet>
      <dgm:spPr/>
    </dgm:pt>
    <dgm:pt modelId="{A895F2B1-12AD-408C-B0D9-4A4396D4B4B0}" type="pres">
      <dgm:prSet presAssocID="{EA1D80DA-E45C-4593-82FD-02DC5E745837}" presName="compNode" presStyleCnt="0"/>
      <dgm:spPr/>
    </dgm:pt>
    <dgm:pt modelId="{B7E32011-F07A-4A2E-9AD3-1EBC7724933F}" type="pres">
      <dgm:prSet presAssocID="{EA1D80DA-E45C-4593-82FD-02DC5E745837}" presName="iconRect" presStyleLbl="node1" presStyleIdx="0" presStyleCnt="5" custScaleX="228700" custScaleY="180885" custLinFactNeighborX="7713" custLinFactNeighborY="420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4A72F6B4-5ED4-4783-9FEE-06C5A75A0BCF}" type="pres">
      <dgm:prSet presAssocID="{EA1D80DA-E45C-4593-82FD-02DC5E745837}" presName="spaceRect" presStyleCnt="0"/>
      <dgm:spPr/>
    </dgm:pt>
    <dgm:pt modelId="{6944145E-CDF5-4E1C-A71D-9E62C54915AD}" type="pres">
      <dgm:prSet presAssocID="{EA1D80DA-E45C-4593-82FD-02DC5E745837}" presName="textRect" presStyleLbl="revTx" presStyleIdx="0" presStyleCnt="5" custLinFactNeighborY="94658">
        <dgm:presLayoutVars>
          <dgm:chMax val="1"/>
          <dgm:chPref val="1"/>
        </dgm:presLayoutVars>
      </dgm:prSet>
      <dgm:spPr/>
    </dgm:pt>
    <dgm:pt modelId="{8A3BB9DF-FC3E-42DE-AEE7-52BC5B7FDE5A}" type="pres">
      <dgm:prSet presAssocID="{FEF163E0-66B3-4BCA-83B5-265EF034386E}" presName="sibTrans" presStyleCnt="0"/>
      <dgm:spPr/>
    </dgm:pt>
    <dgm:pt modelId="{DE3E9722-9F2B-4183-8EDA-DF31B9E0378C}" type="pres">
      <dgm:prSet presAssocID="{A58316D1-D130-4230-AE4C-840B867ADDBC}" presName="compNode" presStyleCnt="0"/>
      <dgm:spPr/>
    </dgm:pt>
    <dgm:pt modelId="{9509420C-A6C9-42DE-A613-183113DFE4E8}" type="pres">
      <dgm:prSet presAssocID="{A58316D1-D130-4230-AE4C-840B867ADDBC}" presName="iconRect" presStyleLbl="node1" presStyleIdx="1" presStyleCnt="5" custScaleX="188885" custScaleY="181707" custLinFactNeighborX="5609" custLinFactNeighborY="158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77BEF359-A188-4DD1-800C-F8DC3CA37D22}" type="pres">
      <dgm:prSet presAssocID="{A58316D1-D130-4230-AE4C-840B867ADDBC}" presName="spaceRect" presStyleCnt="0"/>
      <dgm:spPr/>
    </dgm:pt>
    <dgm:pt modelId="{DBDCFFA9-4BD5-419E-8A6A-CCB3E9055232}" type="pres">
      <dgm:prSet presAssocID="{A58316D1-D130-4230-AE4C-840B867ADDBC}" presName="textRect" presStyleLbl="revTx" presStyleIdx="1" presStyleCnt="5" custLinFactNeighborY="77304">
        <dgm:presLayoutVars>
          <dgm:chMax val="1"/>
          <dgm:chPref val="1"/>
        </dgm:presLayoutVars>
      </dgm:prSet>
      <dgm:spPr/>
    </dgm:pt>
    <dgm:pt modelId="{889359F1-E5F8-4D87-9BB9-9A718F239CF6}" type="pres">
      <dgm:prSet presAssocID="{7A92E1AA-D723-45CB-B387-1294584B4E5F}" presName="sibTrans" presStyleCnt="0"/>
      <dgm:spPr/>
    </dgm:pt>
    <dgm:pt modelId="{31B291D6-BF2D-4DED-B5B6-277304EDAB54}" type="pres">
      <dgm:prSet presAssocID="{5AC28C0D-4174-47CA-B228-EC14A547ECBF}" presName="compNode" presStyleCnt="0"/>
      <dgm:spPr/>
    </dgm:pt>
    <dgm:pt modelId="{FFA2727F-B5C3-47D9-85B1-BE7D779E0CF2}" type="pres">
      <dgm:prSet presAssocID="{5AC28C0D-4174-47CA-B228-EC14A547ECBF}" presName="iconRect" presStyleLbl="node1" presStyleIdx="2" presStyleCnt="5" custScaleX="195347" custScaleY="182996" custLinFactNeighborX="4206" custLinFactNeighborY="617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levision"/>
        </a:ext>
      </dgm:extLst>
    </dgm:pt>
    <dgm:pt modelId="{F90E4E80-875A-458E-9BA6-44DDDEDB9BF0}" type="pres">
      <dgm:prSet presAssocID="{5AC28C0D-4174-47CA-B228-EC14A547ECBF}" presName="spaceRect" presStyleCnt="0"/>
      <dgm:spPr/>
    </dgm:pt>
    <dgm:pt modelId="{40B45FD0-F357-4A60-B7C7-83B626984964}" type="pres">
      <dgm:prSet presAssocID="{5AC28C0D-4174-47CA-B228-EC14A547ECBF}" presName="textRect" presStyleLbl="revTx" presStyleIdx="2" presStyleCnt="5" custLinFactNeighborX="-2839" custLinFactNeighborY="77305">
        <dgm:presLayoutVars>
          <dgm:chMax val="1"/>
          <dgm:chPref val="1"/>
        </dgm:presLayoutVars>
      </dgm:prSet>
      <dgm:spPr/>
    </dgm:pt>
    <dgm:pt modelId="{10577388-DDEB-4E00-A9D5-28A59FED918C}" type="pres">
      <dgm:prSet presAssocID="{611E724A-968A-4ED7-A613-BACBF86FCBA6}" presName="sibTrans" presStyleCnt="0"/>
      <dgm:spPr/>
    </dgm:pt>
    <dgm:pt modelId="{FD85C851-3815-49E7-8AAD-1FE913E19F9C}" type="pres">
      <dgm:prSet presAssocID="{2665C68A-A2B6-4C34-9177-B2FAA3EF37A3}" presName="compNode" presStyleCnt="0"/>
      <dgm:spPr/>
    </dgm:pt>
    <dgm:pt modelId="{0A604730-E3B3-4008-9BF6-76282A6ED1DC}" type="pres">
      <dgm:prSet presAssocID="{2665C68A-A2B6-4C34-9177-B2FAA3EF37A3}" presName="iconRect" presStyleLbl="node1" presStyleIdx="3" presStyleCnt="5" custScaleX="176568" custScaleY="187799" custLinFactNeighborX="14024" custLinFactNeighborY="631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12351338-A691-429D-BCB1-BC0EBAB2721C}" type="pres">
      <dgm:prSet presAssocID="{2665C68A-A2B6-4C34-9177-B2FAA3EF37A3}" presName="spaceRect" presStyleCnt="0"/>
      <dgm:spPr/>
    </dgm:pt>
    <dgm:pt modelId="{F3781185-D83B-4BA5-BC1A-2AC61D99B3C9}" type="pres">
      <dgm:prSet presAssocID="{2665C68A-A2B6-4C34-9177-B2FAA3EF37A3}" presName="textRect" presStyleLbl="revTx" presStyleIdx="3" presStyleCnt="5" custLinFactNeighborX="1262" custLinFactNeighborY="82826">
        <dgm:presLayoutVars>
          <dgm:chMax val="1"/>
          <dgm:chPref val="1"/>
        </dgm:presLayoutVars>
      </dgm:prSet>
      <dgm:spPr/>
    </dgm:pt>
    <dgm:pt modelId="{9E295281-21BB-46D5-8F06-1F7E3073907E}" type="pres">
      <dgm:prSet presAssocID="{F0E87244-D17D-4FB2-A22B-6CCBE8E2250B}" presName="sibTrans" presStyleCnt="0"/>
      <dgm:spPr/>
    </dgm:pt>
    <dgm:pt modelId="{63E169F1-2A6E-45D3-A2A3-60E3C22C4CB2}" type="pres">
      <dgm:prSet presAssocID="{12668CA3-36C4-4AF2-9744-BA8A59C4F89A}" presName="compNode" presStyleCnt="0"/>
      <dgm:spPr/>
    </dgm:pt>
    <dgm:pt modelId="{DA537E04-3879-4DB2-85B2-9C553FD1B8E6}" type="pres">
      <dgm:prSet presAssocID="{12668CA3-36C4-4AF2-9744-BA8A59C4F89A}" presName="iconRect" presStyleLbl="node1" presStyleIdx="4" presStyleCnt="5" custScaleX="179604" custScaleY="185914" custLinFactNeighborX="-23841" custLinFactNeighborY="-577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Brainstorm"/>
        </a:ext>
      </dgm:extLst>
    </dgm:pt>
    <dgm:pt modelId="{57B61B6B-70DA-41E4-8829-9D92E163EACE}" type="pres">
      <dgm:prSet presAssocID="{12668CA3-36C4-4AF2-9744-BA8A59C4F89A}" presName="spaceRect" presStyleCnt="0"/>
      <dgm:spPr/>
    </dgm:pt>
    <dgm:pt modelId="{2F98DB56-95C2-4F7E-BAFB-8C2826663F26}" type="pres">
      <dgm:prSet presAssocID="{12668CA3-36C4-4AF2-9744-BA8A59C4F89A}" presName="textRect" presStyleLbl="revTx" presStyleIdx="4" presStyleCnt="5" custScaleX="117412" custLinFactNeighborX="-1165" custLinFactNeighborY="86142">
        <dgm:presLayoutVars>
          <dgm:chMax val="1"/>
          <dgm:chPref val="1"/>
        </dgm:presLayoutVars>
      </dgm:prSet>
      <dgm:spPr/>
    </dgm:pt>
  </dgm:ptLst>
  <dgm:cxnLst>
    <dgm:cxn modelId="{2468D53B-F81C-47D4-8950-B2472327E6B9}" type="presOf" srcId="{EA1D80DA-E45C-4593-82FD-02DC5E745837}" destId="{6944145E-CDF5-4E1C-A71D-9E62C54915AD}" srcOrd="0" destOrd="0" presId="urn:microsoft.com/office/officeart/2018/2/layout/IconLabelList"/>
    <dgm:cxn modelId="{A8990258-3AA3-4A4F-A233-44C542900013}" type="presOf" srcId="{5AC28C0D-4174-47CA-B228-EC14A547ECBF}" destId="{40B45FD0-F357-4A60-B7C7-83B626984964}" srcOrd="0" destOrd="0" presId="urn:microsoft.com/office/officeart/2018/2/layout/IconLabelList"/>
    <dgm:cxn modelId="{5B3DCA7C-D47B-4961-B9D8-10C4D8CCC7C9}" srcId="{7E4A73B9-5577-4774-92DB-62F404F63D8C}" destId="{A58316D1-D130-4230-AE4C-840B867ADDBC}" srcOrd="1" destOrd="0" parTransId="{8162B1A7-747F-4D98-9FE6-D669BDBC594B}" sibTransId="{7A92E1AA-D723-45CB-B387-1294584B4E5F}"/>
    <dgm:cxn modelId="{539401A2-4E39-4EA7-92B8-2A6EA82F5B4C}" type="presOf" srcId="{12668CA3-36C4-4AF2-9744-BA8A59C4F89A}" destId="{2F98DB56-95C2-4F7E-BAFB-8C2826663F26}" srcOrd="0" destOrd="0" presId="urn:microsoft.com/office/officeart/2018/2/layout/IconLabelList"/>
    <dgm:cxn modelId="{157443AF-72EF-4DA3-9FE3-3FF0E7DF5F81}" srcId="{7E4A73B9-5577-4774-92DB-62F404F63D8C}" destId="{12668CA3-36C4-4AF2-9744-BA8A59C4F89A}" srcOrd="4" destOrd="0" parTransId="{ABB79550-DEBD-494F-9BCB-401CD4F873AA}" sibTransId="{595062AF-BD4C-496A-868B-A41FFBC5A97E}"/>
    <dgm:cxn modelId="{F48B28B4-92D0-48A4-BAA2-AE7FC3598A17}" srcId="{7E4A73B9-5577-4774-92DB-62F404F63D8C}" destId="{5AC28C0D-4174-47CA-B228-EC14A547ECBF}" srcOrd="2" destOrd="0" parTransId="{DD4AA8D8-2E81-413A-9265-8A765F04F33D}" sibTransId="{611E724A-968A-4ED7-A613-BACBF86FCBA6}"/>
    <dgm:cxn modelId="{0CEC4DBD-C275-4312-B234-F42FB16C87D1}" type="presOf" srcId="{2665C68A-A2B6-4C34-9177-B2FAA3EF37A3}" destId="{F3781185-D83B-4BA5-BC1A-2AC61D99B3C9}" srcOrd="0" destOrd="0" presId="urn:microsoft.com/office/officeart/2018/2/layout/IconLabelList"/>
    <dgm:cxn modelId="{7C0838DB-5A39-4FEF-98C5-33B649681F6B}" type="presOf" srcId="{7E4A73B9-5577-4774-92DB-62F404F63D8C}" destId="{D43FE151-1C7F-4F7A-8595-E1CAE0A75C55}" srcOrd="0" destOrd="0" presId="urn:microsoft.com/office/officeart/2018/2/layout/IconLabelList"/>
    <dgm:cxn modelId="{6D2E0BDC-C2AC-42F0-9EB8-7BDA052F37AD}" srcId="{7E4A73B9-5577-4774-92DB-62F404F63D8C}" destId="{2665C68A-A2B6-4C34-9177-B2FAA3EF37A3}" srcOrd="3" destOrd="0" parTransId="{DBB59229-4507-400A-80A5-6499911E1AF9}" sibTransId="{F0E87244-D17D-4FB2-A22B-6CCBE8E2250B}"/>
    <dgm:cxn modelId="{B95BF0DE-601A-4581-9FC8-BF7CD9C90FDD}" srcId="{7E4A73B9-5577-4774-92DB-62F404F63D8C}" destId="{EA1D80DA-E45C-4593-82FD-02DC5E745837}" srcOrd="0" destOrd="0" parTransId="{65657254-63F1-4413-8FCF-B8A98134FB38}" sibTransId="{FEF163E0-66B3-4BCA-83B5-265EF034386E}"/>
    <dgm:cxn modelId="{4EADA7F8-5D13-401E-97CD-C941179875AF}" type="presOf" srcId="{A58316D1-D130-4230-AE4C-840B867ADDBC}" destId="{DBDCFFA9-4BD5-419E-8A6A-CCB3E9055232}" srcOrd="0" destOrd="0" presId="urn:microsoft.com/office/officeart/2018/2/layout/IconLabelList"/>
    <dgm:cxn modelId="{44EC9C62-FB68-43D2-BD45-BB6A82DFDE77}" type="presParOf" srcId="{D43FE151-1C7F-4F7A-8595-E1CAE0A75C55}" destId="{A895F2B1-12AD-408C-B0D9-4A4396D4B4B0}" srcOrd="0" destOrd="0" presId="urn:microsoft.com/office/officeart/2018/2/layout/IconLabelList"/>
    <dgm:cxn modelId="{9162F83E-89F4-4987-87A8-84D6D4E979DB}" type="presParOf" srcId="{A895F2B1-12AD-408C-B0D9-4A4396D4B4B0}" destId="{B7E32011-F07A-4A2E-9AD3-1EBC7724933F}" srcOrd="0" destOrd="0" presId="urn:microsoft.com/office/officeart/2018/2/layout/IconLabelList"/>
    <dgm:cxn modelId="{389F44BC-A3E9-427A-8A92-422A0044BA05}" type="presParOf" srcId="{A895F2B1-12AD-408C-B0D9-4A4396D4B4B0}" destId="{4A72F6B4-5ED4-4783-9FEE-06C5A75A0BCF}" srcOrd="1" destOrd="0" presId="urn:microsoft.com/office/officeart/2018/2/layout/IconLabelList"/>
    <dgm:cxn modelId="{26767B0F-32D6-408D-A663-28393D2028DC}" type="presParOf" srcId="{A895F2B1-12AD-408C-B0D9-4A4396D4B4B0}" destId="{6944145E-CDF5-4E1C-A71D-9E62C54915AD}" srcOrd="2" destOrd="0" presId="urn:microsoft.com/office/officeart/2018/2/layout/IconLabelList"/>
    <dgm:cxn modelId="{18E59863-BF92-4989-806B-6854E5AE660A}" type="presParOf" srcId="{D43FE151-1C7F-4F7A-8595-E1CAE0A75C55}" destId="{8A3BB9DF-FC3E-42DE-AEE7-52BC5B7FDE5A}" srcOrd="1" destOrd="0" presId="urn:microsoft.com/office/officeart/2018/2/layout/IconLabelList"/>
    <dgm:cxn modelId="{29F8FA04-EEB8-43D7-8273-B1D79DEFF93C}" type="presParOf" srcId="{D43FE151-1C7F-4F7A-8595-E1CAE0A75C55}" destId="{DE3E9722-9F2B-4183-8EDA-DF31B9E0378C}" srcOrd="2" destOrd="0" presId="urn:microsoft.com/office/officeart/2018/2/layout/IconLabelList"/>
    <dgm:cxn modelId="{BED776E9-96DB-4F7B-AE93-874E6E992D15}" type="presParOf" srcId="{DE3E9722-9F2B-4183-8EDA-DF31B9E0378C}" destId="{9509420C-A6C9-42DE-A613-183113DFE4E8}" srcOrd="0" destOrd="0" presId="urn:microsoft.com/office/officeart/2018/2/layout/IconLabelList"/>
    <dgm:cxn modelId="{E02F54AF-9E31-434E-A08E-9EF6BB2C2E82}" type="presParOf" srcId="{DE3E9722-9F2B-4183-8EDA-DF31B9E0378C}" destId="{77BEF359-A188-4DD1-800C-F8DC3CA37D22}" srcOrd="1" destOrd="0" presId="urn:microsoft.com/office/officeart/2018/2/layout/IconLabelList"/>
    <dgm:cxn modelId="{30EB8571-0D5E-4411-B9E1-E4FBD9B067A8}" type="presParOf" srcId="{DE3E9722-9F2B-4183-8EDA-DF31B9E0378C}" destId="{DBDCFFA9-4BD5-419E-8A6A-CCB3E9055232}" srcOrd="2" destOrd="0" presId="urn:microsoft.com/office/officeart/2018/2/layout/IconLabelList"/>
    <dgm:cxn modelId="{7DD51B70-62A8-4F26-8CF0-4DE038FDA3E7}" type="presParOf" srcId="{D43FE151-1C7F-4F7A-8595-E1CAE0A75C55}" destId="{889359F1-E5F8-4D87-9BB9-9A718F239CF6}" srcOrd="3" destOrd="0" presId="urn:microsoft.com/office/officeart/2018/2/layout/IconLabelList"/>
    <dgm:cxn modelId="{43754F7A-19D3-422C-ADE5-8364A5DA6155}" type="presParOf" srcId="{D43FE151-1C7F-4F7A-8595-E1CAE0A75C55}" destId="{31B291D6-BF2D-4DED-B5B6-277304EDAB54}" srcOrd="4" destOrd="0" presId="urn:microsoft.com/office/officeart/2018/2/layout/IconLabelList"/>
    <dgm:cxn modelId="{6477E235-D200-4A3C-9625-2BEA2F744CDA}" type="presParOf" srcId="{31B291D6-BF2D-4DED-B5B6-277304EDAB54}" destId="{FFA2727F-B5C3-47D9-85B1-BE7D779E0CF2}" srcOrd="0" destOrd="0" presId="urn:microsoft.com/office/officeart/2018/2/layout/IconLabelList"/>
    <dgm:cxn modelId="{0BE4B8CB-8781-4B6E-BBE5-48E37F18C625}" type="presParOf" srcId="{31B291D6-BF2D-4DED-B5B6-277304EDAB54}" destId="{F90E4E80-875A-458E-9BA6-44DDDEDB9BF0}" srcOrd="1" destOrd="0" presId="urn:microsoft.com/office/officeart/2018/2/layout/IconLabelList"/>
    <dgm:cxn modelId="{CE909E1C-1EE5-419D-A392-6DF4D76FBBF5}" type="presParOf" srcId="{31B291D6-BF2D-4DED-B5B6-277304EDAB54}" destId="{40B45FD0-F357-4A60-B7C7-83B626984964}" srcOrd="2" destOrd="0" presId="urn:microsoft.com/office/officeart/2018/2/layout/IconLabelList"/>
    <dgm:cxn modelId="{A09AE529-98AB-493E-8C9E-65F1CB1C9973}" type="presParOf" srcId="{D43FE151-1C7F-4F7A-8595-E1CAE0A75C55}" destId="{10577388-DDEB-4E00-A9D5-28A59FED918C}" srcOrd="5" destOrd="0" presId="urn:microsoft.com/office/officeart/2018/2/layout/IconLabelList"/>
    <dgm:cxn modelId="{D3ED5F85-A280-4159-9326-79B82B6F1CCB}" type="presParOf" srcId="{D43FE151-1C7F-4F7A-8595-E1CAE0A75C55}" destId="{FD85C851-3815-49E7-8AAD-1FE913E19F9C}" srcOrd="6" destOrd="0" presId="urn:microsoft.com/office/officeart/2018/2/layout/IconLabelList"/>
    <dgm:cxn modelId="{BDBCB286-9DFD-4D3E-83D9-71919157354D}" type="presParOf" srcId="{FD85C851-3815-49E7-8AAD-1FE913E19F9C}" destId="{0A604730-E3B3-4008-9BF6-76282A6ED1DC}" srcOrd="0" destOrd="0" presId="urn:microsoft.com/office/officeart/2018/2/layout/IconLabelList"/>
    <dgm:cxn modelId="{A523DBB6-0B47-4BDF-B8F4-C94F68CAA322}" type="presParOf" srcId="{FD85C851-3815-49E7-8AAD-1FE913E19F9C}" destId="{12351338-A691-429D-BCB1-BC0EBAB2721C}" srcOrd="1" destOrd="0" presId="urn:microsoft.com/office/officeart/2018/2/layout/IconLabelList"/>
    <dgm:cxn modelId="{061F50F7-12A0-44BD-9AE3-B8E50757226F}" type="presParOf" srcId="{FD85C851-3815-49E7-8AAD-1FE913E19F9C}" destId="{F3781185-D83B-4BA5-BC1A-2AC61D99B3C9}" srcOrd="2" destOrd="0" presId="urn:microsoft.com/office/officeart/2018/2/layout/IconLabelList"/>
    <dgm:cxn modelId="{F2918DA8-2A8F-4405-A867-9B1BCFF984B6}" type="presParOf" srcId="{D43FE151-1C7F-4F7A-8595-E1CAE0A75C55}" destId="{9E295281-21BB-46D5-8F06-1F7E3073907E}" srcOrd="7" destOrd="0" presId="urn:microsoft.com/office/officeart/2018/2/layout/IconLabelList"/>
    <dgm:cxn modelId="{C59273FF-5302-4A3B-B48D-621505C7EA83}" type="presParOf" srcId="{D43FE151-1C7F-4F7A-8595-E1CAE0A75C55}" destId="{63E169F1-2A6E-45D3-A2A3-60E3C22C4CB2}" srcOrd="8" destOrd="0" presId="urn:microsoft.com/office/officeart/2018/2/layout/IconLabelList"/>
    <dgm:cxn modelId="{D5A94BA3-33A7-4CCD-923E-4B65C3C12776}" type="presParOf" srcId="{63E169F1-2A6E-45D3-A2A3-60E3C22C4CB2}" destId="{DA537E04-3879-4DB2-85B2-9C553FD1B8E6}" srcOrd="0" destOrd="0" presId="urn:microsoft.com/office/officeart/2018/2/layout/IconLabelList"/>
    <dgm:cxn modelId="{FA06DC3F-B541-44DE-9CC1-757A78BE6727}" type="presParOf" srcId="{63E169F1-2A6E-45D3-A2A3-60E3C22C4CB2}" destId="{57B61B6B-70DA-41E4-8829-9D92E163EACE}" srcOrd="1" destOrd="0" presId="urn:microsoft.com/office/officeart/2018/2/layout/IconLabelList"/>
    <dgm:cxn modelId="{EF456A00-5B01-470D-B5F8-F6D1CF6B4F6F}" type="presParOf" srcId="{63E169F1-2A6E-45D3-A2A3-60E3C22C4CB2}" destId="{2F98DB56-95C2-4F7E-BAFB-8C2826663F2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7B099B-7BD3-42F2-9C0D-E530E020734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725E7B-F75C-4633-BF89-9E14CF0F58A9}">
      <dgm:prSet custT="1"/>
      <dgm:spPr/>
      <dgm:t>
        <a:bodyPr/>
        <a:lstStyle/>
        <a:p>
          <a:r>
            <a:rPr lang="en-US" sz="2400" b="1" dirty="0">
              <a:solidFill>
                <a:srgbClr val="00467A"/>
              </a:solidFill>
            </a:rPr>
            <a:t>What can you do today to improve the PR/PI/PUBLICITY of your Rotary club’s main community project or activity?</a:t>
          </a:r>
        </a:p>
      </dgm:t>
    </dgm:pt>
    <dgm:pt modelId="{17379AB5-0A12-4083-93F2-DA8AEAB50C6E}" type="parTrans" cxnId="{E787F3B3-0C00-4AB6-9179-D527552CDBE8}">
      <dgm:prSet/>
      <dgm:spPr/>
      <dgm:t>
        <a:bodyPr/>
        <a:lstStyle/>
        <a:p>
          <a:endParaRPr lang="en-US"/>
        </a:p>
      </dgm:t>
    </dgm:pt>
    <dgm:pt modelId="{DA781A1F-8453-46F1-9A7D-D56560FC4342}" type="sibTrans" cxnId="{E787F3B3-0C00-4AB6-9179-D527552CDBE8}">
      <dgm:prSet/>
      <dgm:spPr/>
      <dgm:t>
        <a:bodyPr/>
        <a:lstStyle/>
        <a:p>
          <a:endParaRPr lang="en-US"/>
        </a:p>
      </dgm:t>
    </dgm:pt>
    <dgm:pt modelId="{F8C29867-F899-44C5-8D16-77EA453C45AC}">
      <dgm:prSet custT="1"/>
      <dgm:spPr/>
      <dgm:t>
        <a:bodyPr/>
        <a:lstStyle/>
        <a:p>
          <a:r>
            <a:rPr lang="en-US" sz="3200" b="1" dirty="0">
              <a:solidFill>
                <a:srgbClr val="00467A"/>
              </a:solidFill>
            </a:rPr>
            <a:t>What would a single communication of that idea look like?</a:t>
          </a:r>
        </a:p>
      </dgm:t>
    </dgm:pt>
    <dgm:pt modelId="{9431E8ED-5951-4DFB-A711-4FCC3696E6D3}" type="parTrans" cxnId="{40AC0B02-6723-4BC7-802C-6FBA68B40667}">
      <dgm:prSet/>
      <dgm:spPr/>
      <dgm:t>
        <a:bodyPr/>
        <a:lstStyle/>
        <a:p>
          <a:endParaRPr lang="en-US"/>
        </a:p>
      </dgm:t>
    </dgm:pt>
    <dgm:pt modelId="{F0BEF0EC-95C6-49C2-8C66-4B5E2182D97F}" type="sibTrans" cxnId="{40AC0B02-6723-4BC7-802C-6FBA68B40667}">
      <dgm:prSet/>
      <dgm:spPr/>
      <dgm:t>
        <a:bodyPr/>
        <a:lstStyle/>
        <a:p>
          <a:endParaRPr lang="en-US"/>
        </a:p>
      </dgm:t>
    </dgm:pt>
    <dgm:pt modelId="{BAF43CA6-5AF2-4EE8-80EE-ED6FFD8CD651}" type="pres">
      <dgm:prSet presAssocID="{E27B099B-7BD3-42F2-9C0D-E530E0207343}" presName="root" presStyleCnt="0">
        <dgm:presLayoutVars>
          <dgm:dir/>
          <dgm:resizeHandles val="exact"/>
        </dgm:presLayoutVars>
      </dgm:prSet>
      <dgm:spPr/>
    </dgm:pt>
    <dgm:pt modelId="{D9843C5D-B431-4848-ACB9-F32EB0F40171}" type="pres">
      <dgm:prSet presAssocID="{72725E7B-F75C-4633-BF89-9E14CF0F58A9}" presName="compNode" presStyleCnt="0"/>
      <dgm:spPr/>
    </dgm:pt>
    <dgm:pt modelId="{CD795E48-D512-4D16-BAA0-F2E7BAEEAEFE}" type="pres">
      <dgm:prSet presAssocID="{72725E7B-F75C-4633-BF89-9E14CF0F58A9}" presName="bgRect" presStyleLbl="bgShp" presStyleIdx="0" presStyleCnt="2"/>
      <dgm:spPr>
        <a:solidFill>
          <a:srgbClr val="FFC000"/>
        </a:solidFill>
        <a:ln w="76200">
          <a:solidFill>
            <a:srgbClr val="00467A"/>
          </a:solidFill>
        </a:ln>
      </dgm:spPr>
    </dgm:pt>
    <dgm:pt modelId="{EAEE231B-D4F1-4F74-AC21-AB97F4B40655}" type="pres">
      <dgm:prSet presAssocID="{72725E7B-F75C-4633-BF89-9E14CF0F58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7EA0D5E4-B35A-4FD7-9355-63999D9D9FFD}" type="pres">
      <dgm:prSet presAssocID="{72725E7B-F75C-4633-BF89-9E14CF0F58A9}" presName="spaceRect" presStyleCnt="0"/>
      <dgm:spPr/>
    </dgm:pt>
    <dgm:pt modelId="{A5758B6C-D44D-439E-9E5A-D8488706FF1A}" type="pres">
      <dgm:prSet presAssocID="{72725E7B-F75C-4633-BF89-9E14CF0F58A9}" presName="parTx" presStyleLbl="revTx" presStyleIdx="0" presStyleCnt="2">
        <dgm:presLayoutVars>
          <dgm:chMax val="0"/>
          <dgm:chPref val="0"/>
        </dgm:presLayoutVars>
      </dgm:prSet>
      <dgm:spPr/>
    </dgm:pt>
    <dgm:pt modelId="{8445EA27-EFC1-427F-8494-0F3F7EC09351}" type="pres">
      <dgm:prSet presAssocID="{DA781A1F-8453-46F1-9A7D-D56560FC4342}" presName="sibTrans" presStyleCnt="0"/>
      <dgm:spPr/>
    </dgm:pt>
    <dgm:pt modelId="{517C2A2A-3B08-465C-B8A8-B3BE44B90BA8}" type="pres">
      <dgm:prSet presAssocID="{F8C29867-F899-44C5-8D16-77EA453C45AC}" presName="compNode" presStyleCnt="0"/>
      <dgm:spPr/>
    </dgm:pt>
    <dgm:pt modelId="{5C71D649-12F6-4B68-B269-C3B52FB232A6}" type="pres">
      <dgm:prSet presAssocID="{F8C29867-F899-44C5-8D16-77EA453C45AC}" presName="bgRect" presStyleLbl="bgShp" presStyleIdx="1" presStyleCnt="2"/>
      <dgm:spPr>
        <a:solidFill>
          <a:srgbClr val="FFC000"/>
        </a:solidFill>
        <a:ln w="76200">
          <a:solidFill>
            <a:srgbClr val="00467A"/>
          </a:solidFill>
        </a:ln>
      </dgm:spPr>
    </dgm:pt>
    <dgm:pt modelId="{67E66D09-46C6-41A7-8630-C5A7EFE44E68}" type="pres">
      <dgm:prSet presAssocID="{F8C29867-F899-44C5-8D16-77EA453C45A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70791A53-3592-416C-8ECB-CD8F18E976AC}" type="pres">
      <dgm:prSet presAssocID="{F8C29867-F899-44C5-8D16-77EA453C45AC}" presName="spaceRect" presStyleCnt="0"/>
      <dgm:spPr/>
    </dgm:pt>
    <dgm:pt modelId="{4871305F-91EB-49D1-92C1-EB7B1CD90134}" type="pres">
      <dgm:prSet presAssocID="{F8C29867-F899-44C5-8D16-77EA453C45AC}" presName="parTx" presStyleLbl="revTx" presStyleIdx="1" presStyleCnt="2">
        <dgm:presLayoutVars>
          <dgm:chMax val="0"/>
          <dgm:chPref val="0"/>
        </dgm:presLayoutVars>
      </dgm:prSet>
      <dgm:spPr/>
    </dgm:pt>
  </dgm:ptLst>
  <dgm:cxnLst>
    <dgm:cxn modelId="{40AC0B02-6723-4BC7-802C-6FBA68B40667}" srcId="{E27B099B-7BD3-42F2-9C0D-E530E0207343}" destId="{F8C29867-F899-44C5-8D16-77EA453C45AC}" srcOrd="1" destOrd="0" parTransId="{9431E8ED-5951-4DFB-A711-4FCC3696E6D3}" sibTransId="{F0BEF0EC-95C6-49C2-8C66-4B5E2182D97F}"/>
    <dgm:cxn modelId="{DD1CC51D-1521-405F-B6EC-904C475F305A}" type="presOf" srcId="{72725E7B-F75C-4633-BF89-9E14CF0F58A9}" destId="{A5758B6C-D44D-439E-9E5A-D8488706FF1A}" srcOrd="0" destOrd="0" presId="urn:microsoft.com/office/officeart/2018/2/layout/IconVerticalSolidList"/>
    <dgm:cxn modelId="{1AC44A3B-76A6-44B0-A6FA-90168844B6EA}" type="presOf" srcId="{E27B099B-7BD3-42F2-9C0D-E530E0207343}" destId="{BAF43CA6-5AF2-4EE8-80EE-ED6FFD8CD651}" srcOrd="0" destOrd="0" presId="urn:microsoft.com/office/officeart/2018/2/layout/IconVerticalSolidList"/>
    <dgm:cxn modelId="{E787F3B3-0C00-4AB6-9179-D527552CDBE8}" srcId="{E27B099B-7BD3-42F2-9C0D-E530E0207343}" destId="{72725E7B-F75C-4633-BF89-9E14CF0F58A9}" srcOrd="0" destOrd="0" parTransId="{17379AB5-0A12-4083-93F2-DA8AEAB50C6E}" sibTransId="{DA781A1F-8453-46F1-9A7D-D56560FC4342}"/>
    <dgm:cxn modelId="{30C077EE-04BF-4437-B1D9-44D63F6E760D}" type="presOf" srcId="{F8C29867-F899-44C5-8D16-77EA453C45AC}" destId="{4871305F-91EB-49D1-92C1-EB7B1CD90134}" srcOrd="0" destOrd="0" presId="urn:microsoft.com/office/officeart/2018/2/layout/IconVerticalSolidList"/>
    <dgm:cxn modelId="{1E40A0D3-393B-45F2-AFBD-EB8256876D13}" type="presParOf" srcId="{BAF43CA6-5AF2-4EE8-80EE-ED6FFD8CD651}" destId="{D9843C5D-B431-4848-ACB9-F32EB0F40171}" srcOrd="0" destOrd="0" presId="urn:microsoft.com/office/officeart/2018/2/layout/IconVerticalSolidList"/>
    <dgm:cxn modelId="{A0C37D37-5EB5-44B7-9A1B-6C42334B7C53}" type="presParOf" srcId="{D9843C5D-B431-4848-ACB9-F32EB0F40171}" destId="{CD795E48-D512-4D16-BAA0-F2E7BAEEAEFE}" srcOrd="0" destOrd="0" presId="urn:microsoft.com/office/officeart/2018/2/layout/IconVerticalSolidList"/>
    <dgm:cxn modelId="{4875E218-CA34-4B7F-8411-F8FD3FC75BC3}" type="presParOf" srcId="{D9843C5D-B431-4848-ACB9-F32EB0F40171}" destId="{EAEE231B-D4F1-4F74-AC21-AB97F4B40655}" srcOrd="1" destOrd="0" presId="urn:microsoft.com/office/officeart/2018/2/layout/IconVerticalSolidList"/>
    <dgm:cxn modelId="{B23A424F-9ED3-46B2-B218-EAF568466658}" type="presParOf" srcId="{D9843C5D-B431-4848-ACB9-F32EB0F40171}" destId="{7EA0D5E4-B35A-4FD7-9355-63999D9D9FFD}" srcOrd="2" destOrd="0" presId="urn:microsoft.com/office/officeart/2018/2/layout/IconVerticalSolidList"/>
    <dgm:cxn modelId="{DE13CCEC-7C49-41FF-80D1-CFF4DAB0B3EA}" type="presParOf" srcId="{D9843C5D-B431-4848-ACB9-F32EB0F40171}" destId="{A5758B6C-D44D-439E-9E5A-D8488706FF1A}" srcOrd="3" destOrd="0" presId="urn:microsoft.com/office/officeart/2018/2/layout/IconVerticalSolidList"/>
    <dgm:cxn modelId="{6FE2BC8A-BC0F-42A6-BB54-6B15FA0085BD}" type="presParOf" srcId="{BAF43CA6-5AF2-4EE8-80EE-ED6FFD8CD651}" destId="{8445EA27-EFC1-427F-8494-0F3F7EC09351}" srcOrd="1" destOrd="0" presId="urn:microsoft.com/office/officeart/2018/2/layout/IconVerticalSolidList"/>
    <dgm:cxn modelId="{07CA3E52-9567-44D3-B8ED-32329AAAF8BC}" type="presParOf" srcId="{BAF43CA6-5AF2-4EE8-80EE-ED6FFD8CD651}" destId="{517C2A2A-3B08-465C-B8A8-B3BE44B90BA8}" srcOrd="2" destOrd="0" presId="urn:microsoft.com/office/officeart/2018/2/layout/IconVerticalSolidList"/>
    <dgm:cxn modelId="{ED62CCB0-2027-4EE7-A20B-A937C5C12436}" type="presParOf" srcId="{517C2A2A-3B08-465C-B8A8-B3BE44B90BA8}" destId="{5C71D649-12F6-4B68-B269-C3B52FB232A6}" srcOrd="0" destOrd="0" presId="urn:microsoft.com/office/officeart/2018/2/layout/IconVerticalSolidList"/>
    <dgm:cxn modelId="{F5CC115B-FEBC-4944-9785-754DB424C31E}" type="presParOf" srcId="{517C2A2A-3B08-465C-B8A8-B3BE44B90BA8}" destId="{67E66D09-46C6-41A7-8630-C5A7EFE44E68}" srcOrd="1" destOrd="0" presId="urn:microsoft.com/office/officeart/2018/2/layout/IconVerticalSolidList"/>
    <dgm:cxn modelId="{10B535C1-E720-48D3-AA02-F09767DB169C}" type="presParOf" srcId="{517C2A2A-3B08-465C-B8A8-B3BE44B90BA8}" destId="{70791A53-3592-416C-8ECB-CD8F18E976AC}" srcOrd="2" destOrd="0" presId="urn:microsoft.com/office/officeart/2018/2/layout/IconVerticalSolidList"/>
    <dgm:cxn modelId="{3A001153-5DD7-4945-B3F6-335F7185533E}" type="presParOf" srcId="{517C2A2A-3B08-465C-B8A8-B3BE44B90BA8}" destId="{4871305F-91EB-49D1-92C1-EB7B1CD9013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46E4A-B35C-4426-A523-9626AC38437E}">
      <dsp:nvSpPr>
        <dsp:cNvPr id="0" name=""/>
        <dsp:cNvSpPr/>
      </dsp:nvSpPr>
      <dsp:spPr>
        <a:xfrm>
          <a:off x="2553924" y="2797"/>
          <a:ext cx="5904127" cy="1449204"/>
        </a:xfrm>
        <a:prstGeom prst="rect">
          <a:avLst/>
        </a:prstGeom>
        <a:solidFill>
          <a:srgbClr val="92D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56" tIns="368098" rIns="114556" bIns="368098" numCol="1" spcCol="1270" anchor="ctr" anchorCtr="0">
          <a:noAutofit/>
        </a:bodyPr>
        <a:lstStyle/>
        <a:p>
          <a:pPr marL="0" lvl="0" indent="0" algn="ctr" defTabSz="1422400">
            <a:lnSpc>
              <a:spcPct val="90000"/>
            </a:lnSpc>
            <a:spcBef>
              <a:spcPct val="0"/>
            </a:spcBef>
            <a:spcAft>
              <a:spcPct val="35000"/>
            </a:spcAft>
            <a:buNone/>
          </a:pPr>
          <a:r>
            <a:rPr lang="en-US" sz="3200" kern="1200" dirty="0"/>
            <a:t>Identify my club’s target audience and how we can effectively    reach it</a:t>
          </a:r>
        </a:p>
      </dsp:txBody>
      <dsp:txXfrm>
        <a:off x="2553924" y="2797"/>
        <a:ext cx="5904127" cy="1449204"/>
      </dsp:txXfrm>
    </dsp:sp>
    <dsp:sp modelId="{81F02C7B-40F4-4FBB-AEAA-C320CD73CBE7}">
      <dsp:nvSpPr>
        <dsp:cNvPr id="0" name=""/>
        <dsp:cNvSpPr/>
      </dsp:nvSpPr>
      <dsp:spPr>
        <a:xfrm>
          <a:off x="507" y="2797"/>
          <a:ext cx="2553417" cy="1449204"/>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07" tIns="143149" rIns="78107" bIns="143149" numCol="1" spcCol="1270" anchor="ctr" anchorCtr="0">
          <a:noAutofit/>
        </a:bodyPr>
        <a:lstStyle/>
        <a:p>
          <a:pPr marL="0" lvl="0" indent="0" algn="ctr" defTabSz="1778000">
            <a:lnSpc>
              <a:spcPct val="90000"/>
            </a:lnSpc>
            <a:spcBef>
              <a:spcPct val="0"/>
            </a:spcBef>
            <a:spcAft>
              <a:spcPct val="35000"/>
            </a:spcAft>
            <a:buNone/>
          </a:pPr>
          <a:r>
            <a:rPr lang="en-US" sz="4000" b="1" kern="1200" dirty="0"/>
            <a:t>Identify</a:t>
          </a:r>
        </a:p>
      </dsp:txBody>
      <dsp:txXfrm>
        <a:off x="507" y="2797"/>
        <a:ext cx="2553417" cy="1449204"/>
      </dsp:txXfrm>
    </dsp:sp>
    <dsp:sp modelId="{7879C4AC-F213-464E-84BF-D0F7C306F108}">
      <dsp:nvSpPr>
        <dsp:cNvPr id="0" name=""/>
        <dsp:cNvSpPr/>
      </dsp:nvSpPr>
      <dsp:spPr>
        <a:xfrm>
          <a:off x="2550872" y="1538954"/>
          <a:ext cx="5910738" cy="1449204"/>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685" tIns="368098" rIns="114685" bIns="368098" numCol="1" spcCol="1270" anchor="ctr" anchorCtr="0">
          <a:noAutofit/>
        </a:bodyPr>
        <a:lstStyle/>
        <a:p>
          <a:pPr marL="0" lvl="0" indent="0" algn="ctr" defTabSz="1422400">
            <a:lnSpc>
              <a:spcPct val="90000"/>
            </a:lnSpc>
            <a:spcBef>
              <a:spcPct val="0"/>
            </a:spcBef>
            <a:spcAft>
              <a:spcPct val="35000"/>
            </a:spcAft>
            <a:buNone/>
          </a:pPr>
          <a:r>
            <a:rPr lang="en-US" sz="3200" kern="1200" dirty="0"/>
            <a:t>Explore how my club can benefit from a Public Relations Strategy</a:t>
          </a:r>
        </a:p>
      </dsp:txBody>
      <dsp:txXfrm>
        <a:off x="2550872" y="1538954"/>
        <a:ext cx="5910738" cy="1449204"/>
      </dsp:txXfrm>
    </dsp:sp>
    <dsp:sp modelId="{85FA5EE1-C3D8-4DBC-8803-10317DF8BE11}">
      <dsp:nvSpPr>
        <dsp:cNvPr id="0" name=""/>
        <dsp:cNvSpPr/>
      </dsp:nvSpPr>
      <dsp:spPr>
        <a:xfrm>
          <a:off x="507" y="1538954"/>
          <a:ext cx="2550365" cy="1449204"/>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94" tIns="143149" rIns="78194" bIns="143149" numCol="1" spcCol="1270" anchor="ctr" anchorCtr="0">
          <a:noAutofit/>
        </a:bodyPr>
        <a:lstStyle/>
        <a:p>
          <a:pPr marL="0" lvl="0" indent="0" algn="ctr" defTabSz="1778000">
            <a:lnSpc>
              <a:spcPct val="90000"/>
            </a:lnSpc>
            <a:spcBef>
              <a:spcPct val="0"/>
            </a:spcBef>
            <a:spcAft>
              <a:spcPct val="35000"/>
            </a:spcAft>
            <a:buNone/>
          </a:pPr>
          <a:r>
            <a:rPr lang="en-US" sz="4000" b="1" kern="1200" dirty="0"/>
            <a:t>Explore</a:t>
          </a:r>
        </a:p>
      </dsp:txBody>
      <dsp:txXfrm>
        <a:off x="507" y="1538954"/>
        <a:ext cx="2550365" cy="1449204"/>
      </dsp:txXfrm>
    </dsp:sp>
    <dsp:sp modelId="{E0AE0334-E275-42A6-B190-34D7C3A465EB}">
      <dsp:nvSpPr>
        <dsp:cNvPr id="0" name=""/>
        <dsp:cNvSpPr/>
      </dsp:nvSpPr>
      <dsp:spPr>
        <a:xfrm>
          <a:off x="2594535" y="3075111"/>
          <a:ext cx="5867357" cy="1449204"/>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609" tIns="368098" rIns="116609" bIns="368098" numCol="1" spcCol="1270" anchor="ctr" anchorCtr="0">
          <a:noAutofit/>
        </a:bodyPr>
        <a:lstStyle/>
        <a:p>
          <a:pPr marL="0" lvl="0" indent="0" algn="ctr" defTabSz="1422400">
            <a:lnSpc>
              <a:spcPct val="90000"/>
            </a:lnSpc>
            <a:spcBef>
              <a:spcPct val="0"/>
            </a:spcBef>
            <a:spcAft>
              <a:spcPct val="35000"/>
            </a:spcAft>
            <a:buNone/>
          </a:pPr>
          <a:r>
            <a:rPr lang="en-US" sz="3200" kern="1200" dirty="0"/>
            <a:t>Discuss appropriate communications tools used in promoting Rotary activities.</a:t>
          </a:r>
        </a:p>
      </dsp:txBody>
      <dsp:txXfrm>
        <a:off x="2594535" y="3075111"/>
        <a:ext cx="5867357" cy="1449204"/>
      </dsp:txXfrm>
    </dsp:sp>
    <dsp:sp modelId="{C2E7558D-D9C1-42FF-99F3-945C759D85AC}">
      <dsp:nvSpPr>
        <dsp:cNvPr id="0" name=""/>
        <dsp:cNvSpPr/>
      </dsp:nvSpPr>
      <dsp:spPr>
        <a:xfrm>
          <a:off x="507" y="3075111"/>
          <a:ext cx="2594028" cy="1449204"/>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506" tIns="143149" rIns="79506" bIns="143149" numCol="1" spcCol="1270" anchor="ctr" anchorCtr="0">
          <a:noAutofit/>
        </a:bodyPr>
        <a:lstStyle/>
        <a:p>
          <a:pPr marL="0" lvl="0" indent="0" algn="ctr" defTabSz="1778000">
            <a:lnSpc>
              <a:spcPct val="90000"/>
            </a:lnSpc>
            <a:spcBef>
              <a:spcPct val="0"/>
            </a:spcBef>
            <a:spcAft>
              <a:spcPct val="35000"/>
            </a:spcAft>
            <a:buNone/>
          </a:pPr>
          <a:r>
            <a:rPr lang="en-US" sz="4000" b="1" kern="1200" dirty="0"/>
            <a:t>Discuss</a:t>
          </a:r>
        </a:p>
      </dsp:txBody>
      <dsp:txXfrm>
        <a:off x="507" y="3075111"/>
        <a:ext cx="2594028" cy="1449204"/>
      </dsp:txXfrm>
    </dsp:sp>
    <dsp:sp modelId="{652DA268-61D8-4771-86AF-D9823ECB54B3}">
      <dsp:nvSpPr>
        <dsp:cNvPr id="0" name=""/>
        <dsp:cNvSpPr/>
      </dsp:nvSpPr>
      <dsp:spPr>
        <a:xfrm>
          <a:off x="2584614" y="4611267"/>
          <a:ext cx="5877681" cy="1449204"/>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043" tIns="368098" rIns="114043" bIns="368098" numCol="1" spcCol="1270" anchor="ctr" anchorCtr="0">
          <a:noAutofit/>
        </a:bodyPr>
        <a:lstStyle/>
        <a:p>
          <a:pPr marL="0" lvl="0" indent="0" algn="ctr" defTabSz="1422400">
            <a:lnSpc>
              <a:spcPct val="90000"/>
            </a:lnSpc>
            <a:spcBef>
              <a:spcPct val="0"/>
            </a:spcBef>
            <a:spcAft>
              <a:spcPct val="35000"/>
            </a:spcAft>
            <a:buNone/>
          </a:pPr>
          <a:r>
            <a:rPr lang="en-US" sz="3200" kern="1200" dirty="0"/>
            <a:t>Investigate RI resources available to Rotarians for public relations undertakings</a:t>
          </a:r>
        </a:p>
      </dsp:txBody>
      <dsp:txXfrm>
        <a:off x="2584614" y="4611267"/>
        <a:ext cx="5877681" cy="1449204"/>
      </dsp:txXfrm>
    </dsp:sp>
    <dsp:sp modelId="{048FDAD3-9527-47CB-903B-75736543F266}">
      <dsp:nvSpPr>
        <dsp:cNvPr id="0" name=""/>
        <dsp:cNvSpPr/>
      </dsp:nvSpPr>
      <dsp:spPr>
        <a:xfrm>
          <a:off x="507" y="4611267"/>
          <a:ext cx="2584107" cy="1449204"/>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757" tIns="143149" rIns="77757" bIns="143149" numCol="1" spcCol="1270" anchor="ctr" anchorCtr="0">
          <a:noAutofit/>
        </a:bodyPr>
        <a:lstStyle/>
        <a:p>
          <a:pPr marL="0" lvl="0" indent="0" algn="ctr" defTabSz="1778000">
            <a:lnSpc>
              <a:spcPct val="90000"/>
            </a:lnSpc>
            <a:spcBef>
              <a:spcPct val="0"/>
            </a:spcBef>
            <a:spcAft>
              <a:spcPct val="35000"/>
            </a:spcAft>
            <a:buNone/>
          </a:pPr>
          <a:r>
            <a:rPr lang="en-US" sz="4000" b="1" kern="1200" dirty="0"/>
            <a:t>Investigate</a:t>
          </a:r>
        </a:p>
      </dsp:txBody>
      <dsp:txXfrm>
        <a:off x="507" y="4611267"/>
        <a:ext cx="2584107" cy="1449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D8AD9-169F-49B9-958E-1CDE740C4999}">
      <dsp:nvSpPr>
        <dsp:cNvPr id="0" name=""/>
        <dsp:cNvSpPr/>
      </dsp:nvSpPr>
      <dsp:spPr>
        <a:xfrm>
          <a:off x="0" y="3850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1" kern="1200" dirty="0">
              <a:solidFill>
                <a:schemeClr val="accent5">
                  <a:lumMod val="20000"/>
                  <a:lumOff val="80000"/>
                </a:schemeClr>
              </a:solidFill>
            </a:rPr>
            <a:t>Public Image</a:t>
          </a:r>
        </a:p>
      </dsp:txBody>
      <dsp:txXfrm>
        <a:off x="64397" y="102903"/>
        <a:ext cx="10386806" cy="1190381"/>
      </dsp:txXfrm>
    </dsp:sp>
    <dsp:sp modelId="{DDD68671-A2C1-487B-90E4-171DD3C22058}">
      <dsp:nvSpPr>
        <dsp:cNvPr id="0" name=""/>
        <dsp:cNvSpPr/>
      </dsp:nvSpPr>
      <dsp:spPr>
        <a:xfrm>
          <a:off x="0" y="1516081"/>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1" kern="1200" dirty="0">
              <a:solidFill>
                <a:schemeClr val="accent5">
                  <a:lumMod val="20000"/>
                  <a:lumOff val="80000"/>
                </a:schemeClr>
              </a:solidFill>
            </a:rPr>
            <a:t>Public Relations</a:t>
          </a:r>
        </a:p>
      </dsp:txBody>
      <dsp:txXfrm>
        <a:off x="64397" y="1580478"/>
        <a:ext cx="10386806" cy="1190381"/>
      </dsp:txXfrm>
    </dsp:sp>
    <dsp:sp modelId="{91466F2C-6DF5-476C-9DA3-50FFFB1402D5}">
      <dsp:nvSpPr>
        <dsp:cNvPr id="0" name=""/>
        <dsp:cNvSpPr/>
      </dsp:nvSpPr>
      <dsp:spPr>
        <a:xfrm>
          <a:off x="0" y="299365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1" kern="1200" dirty="0">
              <a:solidFill>
                <a:schemeClr val="accent5">
                  <a:lumMod val="20000"/>
                  <a:lumOff val="80000"/>
                </a:schemeClr>
              </a:solidFill>
            </a:rPr>
            <a:t>Publicity</a:t>
          </a:r>
        </a:p>
      </dsp:txBody>
      <dsp:txXfrm>
        <a:off x="64397" y="3058053"/>
        <a:ext cx="10386806" cy="1190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81257-23F9-43E0-B320-F49453CF2A84}">
      <dsp:nvSpPr>
        <dsp:cNvPr id="0" name=""/>
        <dsp:cNvSpPr/>
      </dsp:nvSpPr>
      <dsp:spPr>
        <a:xfrm>
          <a:off x="735" y="460935"/>
          <a:ext cx="2868951" cy="1721370"/>
        </a:xfrm>
        <a:prstGeom prst="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solidFill>
                <a:srgbClr val="00467A"/>
              </a:solidFill>
            </a:rPr>
            <a:t>Internal</a:t>
          </a:r>
        </a:p>
      </dsp:txBody>
      <dsp:txXfrm>
        <a:off x="735" y="460935"/>
        <a:ext cx="2868951" cy="1721370"/>
      </dsp:txXfrm>
    </dsp:sp>
    <dsp:sp modelId="{51754D72-9FA7-4C7A-9E2A-76B0ED4AA38F}">
      <dsp:nvSpPr>
        <dsp:cNvPr id="0" name=""/>
        <dsp:cNvSpPr/>
      </dsp:nvSpPr>
      <dsp:spPr>
        <a:xfrm>
          <a:off x="3156582" y="460935"/>
          <a:ext cx="2868951" cy="1721370"/>
        </a:xfrm>
        <a:prstGeom prst="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solidFill>
                <a:srgbClr val="00467A"/>
              </a:solidFill>
            </a:rPr>
            <a:t>External</a:t>
          </a:r>
        </a:p>
      </dsp:txBody>
      <dsp:txXfrm>
        <a:off x="3156582" y="460935"/>
        <a:ext cx="2868951" cy="1721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81257-23F9-43E0-B320-F49453CF2A84}">
      <dsp:nvSpPr>
        <dsp:cNvPr id="0" name=""/>
        <dsp:cNvSpPr/>
      </dsp:nvSpPr>
      <dsp:spPr>
        <a:xfrm>
          <a:off x="735" y="460935"/>
          <a:ext cx="2868951" cy="1721370"/>
        </a:xfrm>
        <a:prstGeom prst="rect">
          <a:avLst/>
        </a:prstGeom>
        <a:solidFill>
          <a:srgbClr val="00467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b="1" kern="1200" dirty="0">
              <a:solidFill>
                <a:srgbClr val="FFC000"/>
              </a:solidFill>
            </a:rPr>
            <a:t>Internal</a:t>
          </a:r>
        </a:p>
      </dsp:txBody>
      <dsp:txXfrm>
        <a:off x="735" y="460935"/>
        <a:ext cx="2868951" cy="1721370"/>
      </dsp:txXfrm>
    </dsp:sp>
    <dsp:sp modelId="{51754D72-9FA7-4C7A-9E2A-76B0ED4AA38F}">
      <dsp:nvSpPr>
        <dsp:cNvPr id="0" name=""/>
        <dsp:cNvSpPr/>
      </dsp:nvSpPr>
      <dsp:spPr>
        <a:xfrm>
          <a:off x="3156582" y="460935"/>
          <a:ext cx="2868951" cy="1721370"/>
        </a:xfrm>
        <a:prstGeom prst="rect">
          <a:avLst/>
        </a:prstGeom>
        <a:solidFill>
          <a:srgbClr val="00467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b="1" kern="1200" dirty="0">
              <a:solidFill>
                <a:srgbClr val="FFC000"/>
              </a:solidFill>
            </a:rPr>
            <a:t>External</a:t>
          </a:r>
        </a:p>
      </dsp:txBody>
      <dsp:txXfrm>
        <a:off x="3156582" y="460935"/>
        <a:ext cx="2868951" cy="1721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32011-F07A-4A2E-9AD3-1EBC7724933F}">
      <dsp:nvSpPr>
        <dsp:cNvPr id="0" name=""/>
        <dsp:cNvSpPr/>
      </dsp:nvSpPr>
      <dsp:spPr>
        <a:xfrm>
          <a:off x="97968" y="1145951"/>
          <a:ext cx="1852470" cy="14651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44145E-CDF5-4E1C-A71D-9E62C54915AD}">
      <dsp:nvSpPr>
        <dsp:cNvPr id="0" name=""/>
        <dsp:cNvSpPr/>
      </dsp:nvSpPr>
      <dsp:spPr>
        <a:xfrm>
          <a:off x="61727" y="32010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chemeClr val="accent5">
                  <a:lumMod val="20000"/>
                  <a:lumOff val="80000"/>
                </a:schemeClr>
              </a:solidFill>
            </a:rPr>
            <a:t>Specific PI/PR Idea</a:t>
          </a:r>
        </a:p>
      </dsp:txBody>
      <dsp:txXfrm>
        <a:off x="61727" y="3201000"/>
        <a:ext cx="1800000" cy="720000"/>
      </dsp:txXfrm>
    </dsp:sp>
    <dsp:sp modelId="{9509420C-A6C9-42DE-A613-183113DFE4E8}">
      <dsp:nvSpPr>
        <dsp:cNvPr id="0" name=""/>
        <dsp:cNvSpPr/>
      </dsp:nvSpPr>
      <dsp:spPr>
        <a:xfrm>
          <a:off x="2383411" y="1123040"/>
          <a:ext cx="1529968" cy="14718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DCFFA9-4BD5-419E-8A6A-CCB3E9055232}">
      <dsp:nvSpPr>
        <dsp:cNvPr id="0" name=""/>
        <dsp:cNvSpPr/>
      </dsp:nvSpPr>
      <dsp:spPr>
        <a:xfrm>
          <a:off x="2202963" y="307771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chemeClr val="accent5">
                  <a:lumMod val="20000"/>
                  <a:lumOff val="80000"/>
                </a:schemeClr>
              </a:solidFill>
            </a:rPr>
            <a:t>Method of Communication</a:t>
          </a:r>
        </a:p>
      </dsp:txBody>
      <dsp:txXfrm>
        <a:off x="2202963" y="3077716"/>
        <a:ext cx="1800000" cy="720000"/>
      </dsp:txXfrm>
    </dsp:sp>
    <dsp:sp modelId="{FFA2727F-B5C3-47D9-85B1-BE7D779E0CF2}">
      <dsp:nvSpPr>
        <dsp:cNvPr id="0" name=""/>
        <dsp:cNvSpPr/>
      </dsp:nvSpPr>
      <dsp:spPr>
        <a:xfrm>
          <a:off x="4460876" y="1157577"/>
          <a:ext cx="1582310" cy="14822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B45FD0-F357-4A60-B7C7-83B626984964}">
      <dsp:nvSpPr>
        <dsp:cNvPr id="0" name=""/>
        <dsp:cNvSpPr/>
      </dsp:nvSpPr>
      <dsp:spPr>
        <a:xfrm>
          <a:off x="4266861" y="308033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chemeClr val="accent5">
                  <a:lumMod val="20000"/>
                  <a:lumOff val="80000"/>
                </a:schemeClr>
              </a:solidFill>
            </a:rPr>
            <a:t>Type of Media Used</a:t>
          </a:r>
        </a:p>
      </dsp:txBody>
      <dsp:txXfrm>
        <a:off x="4266861" y="3080333"/>
        <a:ext cx="1800000" cy="720000"/>
      </dsp:txXfrm>
    </dsp:sp>
    <dsp:sp modelId="{0A604730-E3B3-4008-9BF6-76282A6ED1DC}">
      <dsp:nvSpPr>
        <dsp:cNvPr id="0" name=""/>
        <dsp:cNvSpPr/>
      </dsp:nvSpPr>
      <dsp:spPr>
        <a:xfrm>
          <a:off x="6731457" y="1148993"/>
          <a:ext cx="1430200" cy="15211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781185-D83B-4BA5-BC1A-2AC61D99B3C9}">
      <dsp:nvSpPr>
        <dsp:cNvPr id="0" name=""/>
        <dsp:cNvSpPr/>
      </dsp:nvSpPr>
      <dsp:spPr>
        <a:xfrm>
          <a:off x="6455678" y="31298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chemeClr val="accent5">
                  <a:lumMod val="20000"/>
                  <a:lumOff val="80000"/>
                </a:schemeClr>
              </a:solidFill>
            </a:rPr>
            <a:t>Basic Message</a:t>
          </a:r>
        </a:p>
      </dsp:txBody>
      <dsp:txXfrm>
        <a:off x="6455678" y="3129811"/>
        <a:ext cx="1800000" cy="720000"/>
      </dsp:txXfrm>
    </dsp:sp>
    <dsp:sp modelId="{DA537E04-3879-4DB2-85B2-9C553FD1B8E6}">
      <dsp:nvSpPr>
        <dsp:cNvPr id="0" name=""/>
        <dsp:cNvSpPr/>
      </dsp:nvSpPr>
      <dsp:spPr>
        <a:xfrm>
          <a:off x="8684162" y="1054889"/>
          <a:ext cx="1454792" cy="15059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98DB56-95C2-4F7E-BAFB-8C2826663F26}">
      <dsp:nvSpPr>
        <dsp:cNvPr id="0" name=""/>
        <dsp:cNvSpPr/>
      </dsp:nvSpPr>
      <dsp:spPr>
        <a:xfrm>
          <a:off x="8526992" y="3149869"/>
          <a:ext cx="21134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chemeClr val="accent5">
                  <a:lumMod val="20000"/>
                  <a:lumOff val="80000"/>
                </a:schemeClr>
              </a:solidFill>
            </a:rPr>
            <a:t>Do the questions apply?</a:t>
          </a:r>
        </a:p>
      </dsp:txBody>
      <dsp:txXfrm>
        <a:off x="8526992" y="3149869"/>
        <a:ext cx="2113416"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95E48-D512-4D16-BAA0-F2E7BAEEAEFE}">
      <dsp:nvSpPr>
        <dsp:cNvPr id="0" name=""/>
        <dsp:cNvSpPr/>
      </dsp:nvSpPr>
      <dsp:spPr>
        <a:xfrm>
          <a:off x="0" y="1038283"/>
          <a:ext cx="7139134" cy="1916832"/>
        </a:xfrm>
        <a:prstGeom prst="roundRect">
          <a:avLst>
            <a:gd name="adj" fmla="val 10000"/>
          </a:avLst>
        </a:prstGeom>
        <a:solidFill>
          <a:srgbClr val="FFC000"/>
        </a:solidFill>
        <a:ln w="76200">
          <a:solidFill>
            <a:srgbClr val="00467A"/>
          </a:solidFill>
        </a:ln>
        <a:effectLst/>
      </dsp:spPr>
      <dsp:style>
        <a:lnRef idx="0">
          <a:scrgbClr r="0" g="0" b="0"/>
        </a:lnRef>
        <a:fillRef idx="1">
          <a:scrgbClr r="0" g="0" b="0"/>
        </a:fillRef>
        <a:effectRef idx="0">
          <a:scrgbClr r="0" g="0" b="0"/>
        </a:effectRef>
        <a:fontRef idx="minor"/>
      </dsp:style>
    </dsp:sp>
    <dsp:sp modelId="{EAEE231B-D4F1-4F74-AC21-AB97F4B40655}">
      <dsp:nvSpPr>
        <dsp:cNvPr id="0" name=""/>
        <dsp:cNvSpPr/>
      </dsp:nvSpPr>
      <dsp:spPr>
        <a:xfrm>
          <a:off x="579841" y="1469571"/>
          <a:ext cx="1054257" cy="1054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758B6C-D44D-439E-9E5A-D8488706FF1A}">
      <dsp:nvSpPr>
        <dsp:cNvPr id="0" name=""/>
        <dsp:cNvSpPr/>
      </dsp:nvSpPr>
      <dsp:spPr>
        <a:xfrm>
          <a:off x="2213940" y="1038283"/>
          <a:ext cx="4925193" cy="191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865" tIns="202865" rIns="202865" bIns="20286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What can you do today to improve the PR/PI/PUBLICITY of your Rotary club’s main community project or activity?</a:t>
          </a:r>
        </a:p>
      </dsp:txBody>
      <dsp:txXfrm>
        <a:off x="2213940" y="1038283"/>
        <a:ext cx="4925193" cy="1916832"/>
      </dsp:txXfrm>
    </dsp:sp>
    <dsp:sp modelId="{5C71D649-12F6-4B68-B269-C3B52FB232A6}">
      <dsp:nvSpPr>
        <dsp:cNvPr id="0" name=""/>
        <dsp:cNvSpPr/>
      </dsp:nvSpPr>
      <dsp:spPr>
        <a:xfrm>
          <a:off x="0" y="3434324"/>
          <a:ext cx="7139134" cy="1916832"/>
        </a:xfrm>
        <a:prstGeom prst="roundRect">
          <a:avLst>
            <a:gd name="adj" fmla="val 10000"/>
          </a:avLst>
        </a:prstGeom>
        <a:solidFill>
          <a:srgbClr val="FFC000"/>
        </a:solidFill>
        <a:ln w="76200">
          <a:solidFill>
            <a:srgbClr val="00467A"/>
          </a:solidFill>
        </a:ln>
        <a:effectLst/>
      </dsp:spPr>
      <dsp:style>
        <a:lnRef idx="0">
          <a:scrgbClr r="0" g="0" b="0"/>
        </a:lnRef>
        <a:fillRef idx="1">
          <a:scrgbClr r="0" g="0" b="0"/>
        </a:fillRef>
        <a:effectRef idx="0">
          <a:scrgbClr r="0" g="0" b="0"/>
        </a:effectRef>
        <a:fontRef idx="minor"/>
      </dsp:style>
    </dsp:sp>
    <dsp:sp modelId="{67E66D09-46C6-41A7-8630-C5A7EFE44E68}">
      <dsp:nvSpPr>
        <dsp:cNvPr id="0" name=""/>
        <dsp:cNvSpPr/>
      </dsp:nvSpPr>
      <dsp:spPr>
        <a:xfrm>
          <a:off x="579841" y="3865611"/>
          <a:ext cx="1054257" cy="1054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71305F-91EB-49D1-92C1-EB7B1CD90134}">
      <dsp:nvSpPr>
        <dsp:cNvPr id="0" name=""/>
        <dsp:cNvSpPr/>
      </dsp:nvSpPr>
      <dsp:spPr>
        <a:xfrm>
          <a:off x="2213940" y="3434324"/>
          <a:ext cx="4925193" cy="191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865" tIns="202865" rIns="202865" bIns="202865"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00467A"/>
              </a:solidFill>
            </a:rPr>
            <a:t>What would a single communication of that idea look like?</a:t>
          </a:r>
        </a:p>
      </dsp:txBody>
      <dsp:txXfrm>
        <a:off x="2213940" y="3434324"/>
        <a:ext cx="4925193" cy="191683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9/26/2021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1513"/>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Ask the question:</a:t>
            </a:r>
          </a:p>
          <a:p>
            <a:pPr marL="628650" lvl="1" indent="-171450">
              <a:buFont typeface="Arial" panose="020B0604020202020204" pitchFamily="34" charset="0"/>
              <a:buChar char="•"/>
            </a:pPr>
            <a:r>
              <a:rPr lang="en-US" sz="1600" b="1" dirty="0"/>
              <a:t>How does your district communicate district events and district projects?</a:t>
            </a:r>
          </a:p>
          <a:p>
            <a:pPr marL="628650" lvl="1" indent="-171450">
              <a:buFont typeface="Arial" panose="020B0604020202020204" pitchFamily="34" charset="0"/>
              <a:buChar char="•"/>
            </a:pPr>
            <a:r>
              <a:rPr lang="en-US" sz="1600" b="1" dirty="0"/>
              <a:t>How does your club interface with that communication?</a:t>
            </a:r>
          </a:p>
          <a:p>
            <a:pPr marL="228600" indent="-228600">
              <a:buAutoNum type="arabicPeriod"/>
            </a:pPr>
            <a:r>
              <a:rPr lang="en-US" sz="1600" dirty="0"/>
              <a:t>Use these questions to open the door to the need to communicate to club members about what the club is doing and how the club might benefit from what the district is doing</a:t>
            </a:r>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a:p>
        </p:txBody>
      </p:sp>
    </p:spTree>
    <p:extLst>
      <p:ext uri="{BB962C8B-B14F-4D97-AF65-F5344CB8AC3E}">
        <p14:creationId xmlns:p14="http://schemas.microsoft.com/office/powerpoint/2010/main" val="277781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While showing this slide, point out how to get to Brand Center.</a:t>
            </a:r>
          </a:p>
          <a:p>
            <a:pPr marL="228600" indent="-228600">
              <a:buAutoNum type="arabicPeriod"/>
            </a:pPr>
            <a:r>
              <a:rPr lang="en-US" sz="1600" dirty="0"/>
              <a:t>Have participants open another browser window and find the Rotary Brand Center.</a:t>
            </a:r>
          </a:p>
          <a:p>
            <a:pPr marL="228600" indent="-228600">
              <a:buAutoNum type="arabicPeriod"/>
            </a:pPr>
            <a:r>
              <a:rPr lang="en-US" sz="1600" dirty="0"/>
              <a:t>Show slide 11</a:t>
            </a:r>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a:p>
        </p:txBody>
      </p:sp>
    </p:spTree>
    <p:extLst>
      <p:ext uri="{BB962C8B-B14F-4D97-AF65-F5344CB8AC3E}">
        <p14:creationId xmlns:p14="http://schemas.microsoft.com/office/powerpoint/2010/main" val="328418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46125"/>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Point out the:</a:t>
            </a:r>
          </a:p>
          <a:p>
            <a:pPr marL="628650" lvl="1" indent="-171450">
              <a:buFont typeface="Arial" panose="020B0604020202020204" pitchFamily="34" charset="0"/>
              <a:buChar char="•"/>
            </a:pPr>
            <a:r>
              <a:rPr lang="en-US" sz="1600" dirty="0"/>
              <a:t>Guidelines</a:t>
            </a:r>
          </a:p>
          <a:p>
            <a:pPr marL="628650" lvl="1" indent="-171450">
              <a:buFont typeface="Arial" panose="020B0604020202020204" pitchFamily="34" charset="0"/>
              <a:buChar char="•"/>
            </a:pPr>
            <a:r>
              <a:rPr lang="en-US" sz="1600" dirty="0"/>
              <a:t>Materials</a:t>
            </a:r>
          </a:p>
          <a:p>
            <a:pPr marL="628650" lvl="1" indent="-171450">
              <a:buFont typeface="Arial" panose="020B0604020202020204" pitchFamily="34" charset="0"/>
              <a:buChar char="•"/>
            </a:pPr>
            <a:r>
              <a:rPr lang="en-US" sz="1600" dirty="0"/>
              <a:t>Ads</a:t>
            </a:r>
          </a:p>
          <a:p>
            <a:pPr marL="228600" indent="-228600">
              <a:buAutoNum type="arabicPeriod"/>
            </a:pPr>
            <a:r>
              <a:rPr lang="en-US" sz="1600" dirty="0"/>
              <a:t>“Learn More” buttons that provide resources for clubs to use in helping to promote projects and events.</a:t>
            </a:r>
          </a:p>
          <a:p>
            <a:pPr marL="228600" indent="-228600">
              <a:buAutoNum type="arabicPeriod"/>
            </a:pPr>
            <a:r>
              <a:rPr lang="en-US" sz="1600" dirty="0"/>
              <a:t>Allow participants time to navigate the site as time allows and/or encourage them to revisit the site and use for their projects.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12</a:t>
            </a:fld>
            <a:endParaRPr lang="en-US"/>
          </a:p>
        </p:txBody>
      </p:sp>
    </p:spTree>
    <p:extLst>
      <p:ext uri="{BB962C8B-B14F-4D97-AF65-F5344CB8AC3E}">
        <p14:creationId xmlns:p14="http://schemas.microsoft.com/office/powerpoint/2010/main" val="418584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239713"/>
            <a:ext cx="4667250" cy="2625725"/>
          </a:xfrm>
        </p:spPr>
      </p:sp>
      <p:sp>
        <p:nvSpPr>
          <p:cNvPr id="3" name="Notes Placeholder 2"/>
          <p:cNvSpPr>
            <a:spLocks noGrp="1"/>
          </p:cNvSpPr>
          <p:nvPr>
            <p:ph type="body" idx="1"/>
          </p:nvPr>
        </p:nvSpPr>
        <p:spPr>
          <a:xfrm>
            <a:off x="685800" y="3013173"/>
            <a:ext cx="5486400" cy="5891113"/>
          </a:xfrm>
        </p:spPr>
        <p:txBody>
          <a:bodyPr/>
          <a:lstStyle/>
          <a:p>
            <a:pPr marL="228600" indent="-228600">
              <a:buAutoNum type="arabicPeriod"/>
            </a:pPr>
            <a:r>
              <a:rPr lang="en-US" sz="1600" dirty="0"/>
              <a:t>Reflect on the session/topic:</a:t>
            </a:r>
          </a:p>
          <a:p>
            <a:pPr marL="742950" lvl="1" indent="-285750">
              <a:buFont typeface="Arial" panose="020B0604020202020204" pitchFamily="34" charset="0"/>
              <a:buChar char="•"/>
            </a:pPr>
            <a:r>
              <a:rPr lang="en-US" sz="1600" b="1" dirty="0"/>
              <a:t>Think about – What can you do today to improve the PR/PI/PUB of your Rotary club’s main community project or activity? </a:t>
            </a:r>
          </a:p>
          <a:p>
            <a:pPr marL="742950" lvl="1" indent="-285750">
              <a:buFont typeface="Arial" panose="020B0604020202020204" pitchFamily="34" charset="0"/>
              <a:buChar char="•"/>
            </a:pPr>
            <a:r>
              <a:rPr lang="en-US" sz="1600" b="1" dirty="0"/>
              <a:t>What would a single communication of that idea look like?</a:t>
            </a:r>
          </a:p>
          <a:p>
            <a:pPr marL="228600" indent="-228600">
              <a:buAutoNum type="arabicPeriod"/>
            </a:pPr>
            <a:r>
              <a:rPr lang="en-US" sz="1600" dirty="0"/>
              <a:t>Review  by pointing out:</a:t>
            </a:r>
          </a:p>
          <a:p>
            <a:pPr marL="628650" lvl="1" indent="-171450">
              <a:buFont typeface="Arial" panose="020B0604020202020204" pitchFamily="34" charset="0"/>
              <a:buChar char="•"/>
            </a:pPr>
            <a:r>
              <a:rPr lang="en-US" sz="1600" dirty="0"/>
              <a:t>PI/PR/PUB is an important, but often overlooked, aspect of club projects and activities</a:t>
            </a:r>
          </a:p>
          <a:p>
            <a:pPr marL="628650" lvl="1" indent="-171450">
              <a:buFont typeface="Arial" panose="020B0604020202020204" pitchFamily="34" charset="0"/>
              <a:buChar char="•"/>
            </a:pPr>
            <a:r>
              <a:rPr lang="en-US" sz="1600" dirty="0"/>
              <a:t>Reaching others, inside and outside a club, is key to the club’s success and effectiveness</a:t>
            </a:r>
          </a:p>
          <a:p>
            <a:pPr marL="628650" lvl="1" indent="-171450">
              <a:buFont typeface="Arial" panose="020B0604020202020204" pitchFamily="34" charset="0"/>
              <a:buChar char="•"/>
            </a:pPr>
            <a:r>
              <a:rPr lang="en-US" sz="1600" dirty="0"/>
              <a:t>You can be a key contributor in the PR/PI/PUB effort in your club, and can encourage planning, effective strategies and consistent messaging in your projects and activities.</a:t>
            </a:r>
          </a:p>
          <a:p>
            <a:pPr marL="628650" lvl="1" indent="-171450">
              <a:buFont typeface="Arial" panose="020B0604020202020204" pitchFamily="34" charset="0"/>
              <a:buChar char="•"/>
            </a:pPr>
            <a:r>
              <a:rPr lang="en-US" sz="1600" dirty="0"/>
              <a:t>It is more likely to be good if the club has a PR strategy and makes the members part of it.</a:t>
            </a:r>
          </a:p>
          <a:p>
            <a:pPr marL="628650" lvl="1" indent="-171450">
              <a:buFont typeface="Arial" panose="020B0604020202020204" pitchFamily="34" charset="0"/>
              <a:buChar char="•"/>
            </a:pPr>
            <a:r>
              <a:rPr lang="en-US" sz="1600" dirty="0"/>
              <a:t>Who is the target audience? Use the PR/PI/PUB analysis, determine what it is and is it effective to reach the target audience? Is this the right “tool” for the job or would </a:t>
            </a:r>
            <a:r>
              <a:rPr lang="en-US" sz="1600"/>
              <a:t>another be more </a:t>
            </a:r>
            <a:r>
              <a:rPr lang="en-US" sz="1600" dirty="0"/>
              <a:t>effective”</a:t>
            </a:r>
          </a:p>
          <a:p>
            <a:pPr marL="628650" lvl="1" indent="-171450">
              <a:buFont typeface="Arial" panose="020B0604020202020204" pitchFamily="34" charset="0"/>
              <a:buChar char="•"/>
            </a:pPr>
            <a:r>
              <a:rPr lang="en-US" sz="1600" dirty="0"/>
              <a:t>Stress commonalities and keep things positive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13</a:t>
            </a:fld>
            <a:endParaRPr lang="en-US"/>
          </a:p>
        </p:txBody>
      </p:sp>
    </p:spTree>
    <p:extLst>
      <p:ext uri="{BB962C8B-B14F-4D97-AF65-F5344CB8AC3E}">
        <p14:creationId xmlns:p14="http://schemas.microsoft.com/office/powerpoint/2010/main" val="70011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1077"/>
            <a:ext cx="5486400" cy="1767390"/>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Leadership curriculum of RLI</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Quickly review Insert: PIPR-1 “Good to Know Public Relations and Public Image Resources”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6100"/>
            <a:ext cx="5486400" cy="3086100"/>
          </a:xfrm>
        </p:spPr>
      </p:sp>
      <p:sp>
        <p:nvSpPr>
          <p:cNvPr id="3" name="Notes Placeholder 2"/>
          <p:cNvSpPr>
            <a:spLocks noGrp="1"/>
          </p:cNvSpPr>
          <p:nvPr>
            <p:ph type="body" idx="1"/>
          </p:nvPr>
        </p:nvSpPr>
        <p:spPr>
          <a:xfrm>
            <a:off x="685800" y="3860997"/>
            <a:ext cx="5486400" cy="3600450"/>
          </a:xfrm>
        </p:spPr>
        <p:txBody>
          <a:bodyPr/>
          <a:lstStyle/>
          <a:p>
            <a:pPr marL="228600" indent="-228600">
              <a:buAutoNum type="arabicPeriod"/>
            </a:pPr>
            <a:r>
              <a:rPr lang="en-US" sz="1600" dirty="0"/>
              <a:t>Present the situation on the screen.</a:t>
            </a:r>
          </a:p>
          <a:p>
            <a:pPr marL="228600" indent="-228600">
              <a:buAutoNum type="arabicPeriod"/>
            </a:pPr>
            <a:r>
              <a:rPr lang="en-US" sz="1600" dirty="0"/>
              <a:t>Divide group into pairs or trios.</a:t>
            </a:r>
          </a:p>
          <a:p>
            <a:pPr lvl="1"/>
            <a:r>
              <a:rPr lang="en-US" sz="1600" b="1" dirty="0"/>
              <a:t>Open-ended questions are a technique used to elicit information and dig deep into a particular subject. With your partner, one will ask the question and the other will LISTEN and ask follow-up questions as needed.</a:t>
            </a:r>
          </a:p>
          <a:p>
            <a:pPr marL="228600" indent="-228600">
              <a:buAutoNum type="arabicPeriod"/>
            </a:pPr>
            <a:r>
              <a:rPr lang="en-US" sz="1600" dirty="0"/>
              <a:t>If you don’t think you can remember it once you are in your breakout snap a picture of it with you cell phone or do a screenshot </a:t>
            </a:r>
          </a:p>
          <a:p>
            <a:pPr marL="228600" indent="-228600">
              <a:buAutoNum type="arabicPeriod"/>
            </a:pPr>
            <a:r>
              <a:rPr lang="en-US" sz="1600" dirty="0"/>
              <a:t>Launch breakouts and give them 2 minutes for the activity</a:t>
            </a:r>
          </a:p>
          <a:p>
            <a:pPr marL="228600" indent="-228600">
              <a:buAutoNum type="arabicPeriod"/>
            </a:pPr>
            <a:r>
              <a:rPr lang="en-US" sz="1600" dirty="0"/>
              <a:t>Bring group back and take one or two examples.</a:t>
            </a:r>
          </a:p>
          <a:p>
            <a:pPr marL="228600" indent="-228600">
              <a:buAutoNum type="arabicPeriod"/>
            </a:pPr>
            <a:r>
              <a:rPr lang="en-US" sz="1600" dirty="0"/>
              <a:t>Debrief activity by sharing:</a:t>
            </a:r>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254314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40511"/>
            <a:ext cx="5486400" cy="3600450"/>
          </a:xfrm>
        </p:spPr>
        <p:txBody>
          <a:bodyPr/>
          <a:lstStyle/>
          <a:p>
            <a:pPr marL="228600" indent="-228600">
              <a:buAutoNum type="arabicPeriod"/>
            </a:pPr>
            <a:r>
              <a:rPr lang="en-US" sz="1600" dirty="0"/>
              <a:t>Use the question as a conversation starter</a:t>
            </a:r>
          </a:p>
          <a:p>
            <a:pPr lvl="1"/>
            <a:r>
              <a:rPr lang="en-US" sz="1600" b="1" dirty="0"/>
              <a:t>Who is the (your) club’s target audience?</a:t>
            </a:r>
            <a:endParaRPr lang="en-US" sz="1600" dirty="0"/>
          </a:p>
          <a:p>
            <a:pPr marL="228600" indent="-228600">
              <a:buAutoNum type="arabicPeriod"/>
            </a:pPr>
            <a:r>
              <a:rPr lang="en-US" sz="1600" dirty="0"/>
              <a:t>It is expected that the difference between target audience types will engender an attempt to categorize internal and external audiences</a:t>
            </a:r>
          </a:p>
          <a:p>
            <a:pPr marL="228600" indent="-228600">
              <a:buAutoNum type="arabicPeriod"/>
            </a:pPr>
            <a:r>
              <a:rPr lang="en-US" sz="1600" dirty="0"/>
              <a:t>A club’s target audience depends on what the club is doing and what it wants to accomplish</a:t>
            </a:r>
          </a:p>
          <a:p>
            <a:pPr marL="228600" indent="-228600">
              <a:buAutoNum type="arabicPeriod"/>
            </a:pPr>
            <a:r>
              <a:rPr lang="en-US" sz="1600" dirty="0"/>
              <a:t>Using the ANNOTATION TOOLS have participants offer  responses on the slide.</a:t>
            </a:r>
          </a:p>
          <a:p>
            <a:pPr marL="228600" indent="-228600">
              <a:buAutoNum type="arabicPeriod"/>
            </a:pPr>
            <a:r>
              <a:rPr lang="en-US" sz="1600" dirty="0"/>
              <a:t>Briefly discuss all the different target audiences. </a:t>
            </a:r>
          </a:p>
          <a:p>
            <a:pPr marL="228600" indent="-228600">
              <a:buAutoNum type="arabicPeriod"/>
            </a:pPr>
            <a:r>
              <a:rPr lang="en-US" sz="1600" dirty="0"/>
              <a:t>Clarify that for the purposes of this session how to appeal to different target audiences in particular external audiences will be explored.</a:t>
            </a:r>
          </a:p>
          <a:p>
            <a:pPr lvl="1"/>
            <a:endParaRPr lang="en-US" b="1" dirty="0"/>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429055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274638"/>
            <a:ext cx="4325937" cy="2433637"/>
          </a:xfrm>
        </p:spPr>
      </p:sp>
      <p:sp>
        <p:nvSpPr>
          <p:cNvPr id="3" name="Notes Placeholder 2"/>
          <p:cNvSpPr>
            <a:spLocks noGrp="1"/>
          </p:cNvSpPr>
          <p:nvPr>
            <p:ph type="body" idx="1"/>
          </p:nvPr>
        </p:nvSpPr>
        <p:spPr>
          <a:xfrm>
            <a:off x="477078" y="2844365"/>
            <a:ext cx="6054351" cy="5896389"/>
          </a:xfrm>
        </p:spPr>
        <p:txBody>
          <a:bodyPr/>
          <a:lstStyle/>
          <a:p>
            <a:pPr marL="228600" indent="-228600">
              <a:buAutoNum type="arabicPeriod"/>
            </a:pPr>
            <a:r>
              <a:rPr lang="en-US" sz="1600" dirty="0"/>
              <a:t>Ask participants to respond to these terms, one at a time, with a word or phrase that comes to mind. </a:t>
            </a:r>
          </a:p>
          <a:p>
            <a:pPr lvl="1"/>
            <a:r>
              <a:rPr lang="en-US" sz="1600" b="1" dirty="0"/>
              <a:t>What word or words come to mind when I say PUBLIC IMAGE? Raise VIRTUAL HAND and unmute to offer your thoughts. How about PUBLIC RELATIONS? What about PUBLICITY?</a:t>
            </a:r>
          </a:p>
          <a:p>
            <a:pPr marL="228600" indent="-228600">
              <a:buAutoNum type="arabicPeriod"/>
            </a:pPr>
            <a:r>
              <a:rPr lang="en-US" sz="1600" dirty="0"/>
              <a:t>Acknowledge responses as they come in and share with the group</a:t>
            </a:r>
          </a:p>
          <a:p>
            <a:pPr marL="228600" indent="-228600">
              <a:buAutoNum type="arabicPeriod"/>
            </a:pPr>
            <a:r>
              <a:rPr lang="en-US" sz="1600" dirty="0"/>
              <a:t>Lead a brief discussion addressing the differences the subtle distinctions among them using some or all the following points:</a:t>
            </a:r>
          </a:p>
          <a:p>
            <a:pPr marL="342900" marR="0" lvl="0" indent="-34290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There are many definitions of and distinctions made between these terms</a:t>
            </a:r>
          </a:p>
          <a:p>
            <a:pPr marL="342900" marR="0" lvl="0" indent="-342900">
              <a:lnSpc>
                <a:spcPct val="107000"/>
              </a:lnSpc>
              <a:spcBef>
                <a:spcPts val="0"/>
              </a:spcBef>
              <a:spcAft>
                <a:spcPts val="0"/>
              </a:spcAft>
              <a:buFont typeface="Arial" panose="020B0604020202020204" pitchFamily="34" charset="0"/>
              <a:buChar char="•"/>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MacMillian</a:t>
            </a:r>
            <a:r>
              <a:rPr lang="en-US" sz="1600" dirty="0">
                <a:effectLst/>
                <a:latin typeface="Calibri" panose="020F0502020204030204" pitchFamily="34" charset="0"/>
                <a:ea typeface="Calibri" panose="020F0502020204030204" pitchFamily="34" charset="0"/>
                <a:cs typeface="Times New Roman" panose="02020603050405020304" pitchFamily="18" charset="0"/>
              </a:rPr>
              <a:t> Dictionary defines these terms as:</a:t>
            </a:r>
          </a:p>
          <a:p>
            <a:pPr marL="742950" marR="0" lvl="1" indent="-28575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Publicity – the activity of creating a good opinion among people about a person, product, company or institution or information that makes people notice a person, product, company or institution</a:t>
            </a:r>
          </a:p>
          <a:p>
            <a:pPr marL="742950" marR="0" lvl="1" indent="-28575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Public Relations – the relationship between an organization and the public</a:t>
            </a:r>
          </a:p>
          <a:p>
            <a:pPr marL="742950" marR="0" lvl="1" indent="-28575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Public Image – the concept that the ideas and opinions that the public may have about a person or an organization may not be what they really are</a:t>
            </a:r>
          </a:p>
          <a:p>
            <a:pPr marL="342900" marR="0" lvl="0" indent="-342900">
              <a:lnSpc>
                <a:spcPct val="107000"/>
              </a:lnSpc>
              <a:spcBef>
                <a:spcPts val="0"/>
              </a:spcBef>
              <a:spcAft>
                <a:spcPts val="8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 which do Rotarians have more control?</a:t>
            </a:r>
          </a:p>
          <a:p>
            <a:pPr lvl="1"/>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386539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436563"/>
            <a:ext cx="5067300" cy="2851150"/>
          </a:xfrm>
        </p:spPr>
      </p:sp>
      <p:sp>
        <p:nvSpPr>
          <p:cNvPr id="3" name="Notes Placeholder 2"/>
          <p:cNvSpPr>
            <a:spLocks noGrp="1"/>
          </p:cNvSpPr>
          <p:nvPr>
            <p:ph type="body" idx="1"/>
          </p:nvPr>
        </p:nvSpPr>
        <p:spPr>
          <a:xfrm>
            <a:off x="685800" y="3608016"/>
            <a:ext cx="5486400" cy="3814188"/>
          </a:xfrm>
        </p:spPr>
        <p:txBody>
          <a:bodyPr/>
          <a:lstStyle/>
          <a:p>
            <a:pPr marL="228600" indent="-228600">
              <a:buAutoNum type="arabicPeriod"/>
            </a:pPr>
            <a:r>
              <a:rPr lang="en-US" sz="1600" dirty="0"/>
              <a:t>Introduce communication tools as part of effective PR effort:</a:t>
            </a:r>
          </a:p>
          <a:p>
            <a:pPr lvl="1"/>
            <a:endParaRPr lang="en-US" sz="1600" b="1" dirty="0"/>
          </a:p>
          <a:p>
            <a:pPr lvl="1"/>
            <a:r>
              <a:rPr lang="en-US" sz="1600" b="1" dirty="0"/>
              <a:t>Communication is key in successful Public Relations/Publicity and ultimately Public Image initiatives. Communications can be internal and/or external and in most cases should probably include both. What tools are available for each? Using the ANNOTATION TOOLS, we’ll collect the tools with which you are familiar, and your Rotary club has used to communicate to your target audiences on the blank slide.</a:t>
            </a:r>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183511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81013"/>
            <a:ext cx="5486400" cy="3086100"/>
          </a:xfrm>
          <a:noFill/>
        </p:spPr>
      </p:sp>
      <p:sp>
        <p:nvSpPr>
          <p:cNvPr id="3" name="Notes Placeholder 2"/>
          <p:cNvSpPr>
            <a:spLocks noGrp="1"/>
          </p:cNvSpPr>
          <p:nvPr>
            <p:ph type="body" idx="1"/>
          </p:nvPr>
        </p:nvSpPr>
        <p:spPr>
          <a:xfrm>
            <a:off x="685800" y="3776663"/>
            <a:ext cx="5486400" cy="3600450"/>
          </a:xfrm>
        </p:spPr>
        <p:txBody>
          <a:bodyPr/>
          <a:lstStyle/>
          <a:p>
            <a:pPr marL="228600" indent="-228600">
              <a:buAutoNum type="arabicPeriod"/>
            </a:pPr>
            <a:r>
              <a:rPr lang="en-US" sz="1600" dirty="0"/>
              <a:t>Collect “tool” responses on the BLANK SLIDE.</a:t>
            </a:r>
          </a:p>
          <a:p>
            <a:pPr marL="228600" indent="-228600">
              <a:buAutoNum type="arabicPeriod"/>
            </a:pPr>
            <a:r>
              <a:rPr lang="en-US" sz="1600" dirty="0"/>
              <a:t>Comment on whether folks believe the tools are INTERNAL or EXTERNAL.</a:t>
            </a:r>
          </a:p>
          <a:p>
            <a:pPr marL="228600" indent="-228600">
              <a:buAutoNum type="arabicPeriod"/>
            </a:pPr>
            <a:r>
              <a:rPr lang="en-US" sz="1600" dirty="0"/>
              <a:t>Tools offered should include but not be limited to:</a:t>
            </a:r>
          </a:p>
          <a:p>
            <a:pPr marL="628650" lvl="1" indent="-171450">
              <a:buFont typeface="Arial" panose="020B0604020202020204" pitchFamily="34" charset="0"/>
              <a:buChar char="•"/>
            </a:pPr>
            <a:r>
              <a:rPr lang="en-US" sz="1600" dirty="0"/>
              <a:t>Newspaper, Internet (many options)’ TV, Radio, Billboards, Club Brochures, Fundraisers, Feature Article, Branding of Event or Project</a:t>
            </a:r>
          </a:p>
          <a:p>
            <a:pPr marL="228600" indent="-228600">
              <a:buAutoNum type="arabicPeriod"/>
            </a:pPr>
            <a:r>
              <a:rPr lang="en-US" sz="1600" dirty="0"/>
              <a:t>Weave into the discussion topics that include:</a:t>
            </a:r>
          </a:p>
          <a:p>
            <a:pPr marL="628650" lvl="1" indent="-171450">
              <a:buFont typeface="Arial" panose="020B0604020202020204" pitchFamily="34" charset="0"/>
              <a:buChar char="•"/>
            </a:pPr>
            <a:r>
              <a:rPr lang="en-US" sz="1600" dirty="0"/>
              <a:t>Who is the target audience for internal communication?</a:t>
            </a:r>
          </a:p>
          <a:p>
            <a:pPr marL="628650" lvl="1" indent="-171450">
              <a:buFont typeface="Arial" panose="020B0604020202020204" pitchFamily="34" charset="0"/>
              <a:buChar char="•"/>
            </a:pPr>
            <a:r>
              <a:rPr lang="en-US" sz="1600" dirty="0"/>
              <a:t>Who is the target audience for external communication?</a:t>
            </a:r>
          </a:p>
          <a:p>
            <a:pPr marL="628650" lvl="1" indent="-171450">
              <a:buFont typeface="Arial" panose="020B0604020202020204" pitchFamily="34" charset="0"/>
              <a:buChar char="•"/>
            </a:pPr>
            <a:r>
              <a:rPr lang="en-US" sz="1600" dirty="0"/>
              <a:t>How does your club handle internal and external communications?</a:t>
            </a:r>
          </a:p>
          <a:p>
            <a:pPr marL="628650" lvl="1" indent="-171450">
              <a:buFont typeface="Arial" panose="020B0604020202020204" pitchFamily="34" charset="0"/>
              <a:buChar char="•"/>
            </a:pPr>
            <a:r>
              <a:rPr lang="en-US" sz="1600" dirty="0"/>
              <a:t>Why is PR/PI as important to a small club as it is to a large club?</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143497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7338" y="330200"/>
            <a:ext cx="3741737" cy="2105025"/>
          </a:xfrm>
        </p:spPr>
      </p:sp>
      <p:sp>
        <p:nvSpPr>
          <p:cNvPr id="3" name="Notes Placeholder 2"/>
          <p:cNvSpPr>
            <a:spLocks noGrp="1"/>
          </p:cNvSpPr>
          <p:nvPr>
            <p:ph type="body" idx="1"/>
          </p:nvPr>
        </p:nvSpPr>
        <p:spPr>
          <a:xfrm>
            <a:off x="685006" y="2549031"/>
            <a:ext cx="5486400" cy="6350750"/>
          </a:xfrm>
        </p:spPr>
        <p:txBody>
          <a:bodyPr/>
          <a:lstStyle/>
          <a:p>
            <a:pPr marL="228600" indent="-228600">
              <a:buAutoNum type="arabicPeriod"/>
            </a:pPr>
            <a:r>
              <a:rPr lang="en-US" sz="1600" dirty="0"/>
              <a:t>Refer to INSERT PIPR-2: Public Relations Case Study</a:t>
            </a:r>
          </a:p>
          <a:p>
            <a:pPr marL="228600" indent="-228600">
              <a:buAutoNum type="arabicPeriod"/>
            </a:pPr>
            <a:r>
              <a:rPr lang="en-US" sz="1600" dirty="0"/>
              <a:t>Divide participants into two(2) groups: Internal (members) and External (public) target audience</a:t>
            </a:r>
          </a:p>
          <a:p>
            <a:pPr lvl="1"/>
            <a:r>
              <a:rPr lang="en-US" sz="1600" b="1" dirty="0"/>
              <a:t>We will be forming two (2) breakout groups – Internal and External. Examine the case study from your group’s perspective and record specific PI/PR ideas that will reach your group. Include the following for each idea (refer to screen):</a:t>
            </a:r>
          </a:p>
          <a:p>
            <a:pPr marL="628650" lvl="1" indent="-171450">
              <a:buFont typeface="Arial" panose="020B0604020202020204" pitchFamily="34" charset="0"/>
              <a:buChar char="•"/>
            </a:pPr>
            <a:r>
              <a:rPr lang="en-US" sz="1600" b="1" dirty="0"/>
              <a:t>Specific PI/PR idea</a:t>
            </a:r>
          </a:p>
          <a:p>
            <a:pPr marL="628650" lvl="1" indent="-171450">
              <a:buFont typeface="Arial" panose="020B0604020202020204" pitchFamily="34" charset="0"/>
              <a:buChar char="•"/>
            </a:pPr>
            <a:r>
              <a:rPr lang="en-US" sz="1600" b="1" dirty="0"/>
              <a:t>Method of Communication</a:t>
            </a:r>
          </a:p>
          <a:p>
            <a:pPr marL="628650" lvl="1" indent="-171450">
              <a:buFont typeface="Arial" panose="020B0604020202020204" pitchFamily="34" charset="0"/>
              <a:buChar char="•"/>
            </a:pPr>
            <a:r>
              <a:rPr lang="en-US" sz="1600" b="1" dirty="0"/>
              <a:t>Type of media used</a:t>
            </a:r>
          </a:p>
          <a:p>
            <a:pPr marL="628650" lvl="1" indent="-171450">
              <a:buFont typeface="Arial" panose="020B0604020202020204" pitchFamily="34" charset="0"/>
              <a:buChar char="•"/>
            </a:pPr>
            <a:r>
              <a:rPr lang="en-US" sz="1600" b="1" dirty="0"/>
              <a:t>Essence of the message</a:t>
            </a:r>
          </a:p>
          <a:p>
            <a:pPr marL="628650" lvl="1" indent="-171450">
              <a:buFont typeface="Arial" panose="020B0604020202020204" pitchFamily="34" charset="0"/>
              <a:buChar char="•"/>
            </a:pPr>
            <a:r>
              <a:rPr lang="en-US" sz="1600" b="1" dirty="0"/>
              <a:t>Whether and how any of the four case study questions apply to or expand your group’s ideas.</a:t>
            </a:r>
          </a:p>
          <a:p>
            <a:pPr lvl="1"/>
            <a:r>
              <a:rPr lang="en-US" sz="1600" b="1" dirty="0"/>
              <a:t>Choose a spokesperson to share your results with the whole group.</a:t>
            </a:r>
          </a:p>
          <a:p>
            <a:pPr marL="228600" indent="-228600">
              <a:buAutoNum type="arabicPeriod"/>
            </a:pPr>
            <a:r>
              <a:rPr lang="en-US" sz="1600" dirty="0"/>
              <a:t>Each group will examine the case study and record specific Public Relations ideas and methods of communication for their audience</a:t>
            </a:r>
          </a:p>
          <a:p>
            <a:pPr marL="228600" indent="-228600">
              <a:buAutoNum type="arabicPeriod"/>
            </a:pPr>
            <a:r>
              <a:rPr lang="en-US" sz="1600" dirty="0"/>
              <a:t>This should include specific types of media to be used and the use of each method</a:t>
            </a:r>
          </a:p>
          <a:p>
            <a:pPr marL="228600" indent="-228600">
              <a:buAutoNum type="arabicPeriod"/>
            </a:pPr>
            <a:r>
              <a:rPr lang="en-US" sz="1600" dirty="0"/>
              <a:t>Groups should address any of the four case study questions that relate to their audience</a:t>
            </a:r>
          </a:p>
          <a:p>
            <a:pPr marL="228600" indent="-228600">
              <a:buAutoNum type="arabicPeriod"/>
            </a:pPr>
            <a:r>
              <a:rPr lang="en-US" sz="1600" dirty="0"/>
              <a:t>Debrief – reconvene whole group and hear from each about their thoughts regarding the case study.</a:t>
            </a:r>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65197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7863"/>
            <a:ext cx="5486400" cy="3086100"/>
          </a:xfrm>
        </p:spPr>
      </p:sp>
      <p:sp>
        <p:nvSpPr>
          <p:cNvPr id="3" name="Notes Placeholder 2"/>
          <p:cNvSpPr>
            <a:spLocks noGrp="1"/>
          </p:cNvSpPr>
          <p:nvPr>
            <p:ph type="body" idx="1"/>
          </p:nvPr>
        </p:nvSpPr>
        <p:spPr/>
        <p:txBody>
          <a:bodyPr/>
          <a:lstStyle/>
          <a:p>
            <a:r>
              <a:rPr lang="en-US" sz="1600" dirty="0"/>
              <a:t>INTERACTIVE WEB STUDY – E-learning on Rotary Learning Center</a:t>
            </a:r>
          </a:p>
          <a:p>
            <a:pPr marL="228600" indent="-228600">
              <a:buAutoNum type="arabicPeriod"/>
            </a:pPr>
            <a:r>
              <a:rPr lang="en-US" sz="1600" dirty="0"/>
              <a:t>Introduce resources available to Rotarians from Rotary International</a:t>
            </a:r>
          </a:p>
          <a:p>
            <a:pPr marL="228600" indent="-228600">
              <a:buAutoNum type="arabicPeriod"/>
            </a:pPr>
            <a:r>
              <a:rPr lang="en-US" sz="1600" dirty="0"/>
              <a:t>Direct participants to open up another browser window on their device and sign into My Rotary. </a:t>
            </a:r>
          </a:p>
          <a:p>
            <a:pPr marL="228600" indent="-228600">
              <a:buAutoNum type="arabicPeriod"/>
            </a:pPr>
            <a:r>
              <a:rPr lang="en-US" sz="1600" dirty="0"/>
              <a:t>Have them scroll down and find the link for “Visit the Learning Center” and click on it. This opens Course Catalogs – Rotary Learning Center.</a:t>
            </a:r>
          </a:p>
          <a:p>
            <a:pPr marL="228600" indent="-228600">
              <a:buAutoNum type="arabicPeriod"/>
            </a:pPr>
            <a:r>
              <a:rPr lang="en-US" sz="1600" dirty="0"/>
              <a:t>Scroll to the right on the second row to access “Building Rotary’s Public Image”</a:t>
            </a:r>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134950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9/26/2021</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9/26/2021</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9/26/2021</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9/26/2021</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9/26/2021</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9/26/2021</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9/26/2021</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9/26/2021</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9/26/2021</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9/26/2021</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9/26/2021</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9/26/2021</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7.png"/><Relationship Id="rId7"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svg"/><Relationship Id="rId11" Type="http://schemas.microsoft.com/office/2007/relationships/diagramDrawing" Target="../diagrams/drawing3.xml"/><Relationship Id="rId5" Type="http://schemas.openxmlformats.org/officeDocument/2006/relationships/image" Target="../media/image9.png"/><Relationship Id="rId10" Type="http://schemas.openxmlformats.org/officeDocument/2006/relationships/diagramColors" Target="../diagrams/colors3.xml"/><Relationship Id="rId4" Type="http://schemas.openxmlformats.org/officeDocument/2006/relationships/image" Target="../media/image8.svg"/><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learn.rotary.org/members/learn/catalo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6600" b="1" dirty="0">
                <a:solidFill>
                  <a:schemeClr val="bg1"/>
                </a:solidFill>
              </a:rPr>
              <a:t>Public Image &amp; Public Relations</a:t>
            </a:r>
            <a:br>
              <a:rPr lang="en-US" sz="7200" b="1" dirty="0">
                <a:solidFill>
                  <a:schemeClr val="bg1"/>
                </a:solidFill>
              </a:rPr>
            </a:br>
            <a:r>
              <a:rPr lang="en-US" sz="5400" b="1" dirty="0">
                <a:solidFill>
                  <a:schemeClr val="bg1"/>
                </a:solidFill>
              </a:rPr>
              <a:t>RLI - Part 3</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2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F1F93-A096-493F-9CE1-CE95964D8DC2}"/>
              </a:ext>
            </a:extLst>
          </p:cNvPr>
          <p:cNvSpPr>
            <a:spLocks noGrp="1"/>
          </p:cNvSpPr>
          <p:nvPr>
            <p:ph type="title"/>
          </p:nvPr>
        </p:nvSpPr>
        <p:spPr>
          <a:xfrm>
            <a:off x="804024" y="1760647"/>
            <a:ext cx="4467792" cy="3639980"/>
          </a:xfrm>
        </p:spPr>
        <p:txBody>
          <a:bodyPr vert="horz" lIns="91440" tIns="45720" rIns="91440" bIns="45720" rtlCol="0" anchor="b">
            <a:noAutofit/>
          </a:bodyPr>
          <a:lstStyle/>
          <a:p>
            <a:pPr algn="ctr"/>
            <a:r>
              <a:rPr lang="en-US" sz="6000" b="1" kern="1200" dirty="0">
                <a:solidFill>
                  <a:srgbClr val="FFFFFF"/>
                </a:solidFill>
                <a:latin typeface="+mn-lt"/>
                <a:ea typeface="+mj-ea"/>
                <a:cs typeface="+mj-cs"/>
              </a:rPr>
              <a:t>Collaboration with District Public Relations</a:t>
            </a:r>
          </a:p>
        </p:txBody>
      </p:sp>
      <p:pic>
        <p:nvPicPr>
          <p:cNvPr id="7" name="Graphic 6" descr="Handshake">
            <a:extLst>
              <a:ext uri="{FF2B5EF4-FFF2-40B4-BE49-F238E27FC236}">
                <a16:creationId xmlns:a16="http://schemas.microsoft.com/office/drawing/2014/main" id="{15885BFB-4C6B-43ED-B680-196C69EEBB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89556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group of people looking at each other&#10;&#10;Description automatically generated">
            <a:extLst>
              <a:ext uri="{FF2B5EF4-FFF2-40B4-BE49-F238E27FC236}">
                <a16:creationId xmlns:a16="http://schemas.microsoft.com/office/drawing/2014/main" id="{AB7BE25B-6A7D-43B4-9FFD-BDD5D7D51A87}"/>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13333" b="-1"/>
          <a:stretch/>
        </p:blipFill>
        <p:spPr bwMode="auto">
          <a:xfrm>
            <a:off x="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DAAA9E-8A68-4682-ABB2-59C39E511E3C}"/>
              </a:ext>
            </a:extLst>
          </p:cNvPr>
          <p:cNvSpPr>
            <a:spLocks noGrp="1"/>
          </p:cNvSpPr>
          <p:nvPr>
            <p:ph type="title"/>
          </p:nvPr>
        </p:nvSpPr>
        <p:spPr>
          <a:xfrm>
            <a:off x="301014" y="3583766"/>
            <a:ext cx="10900859" cy="1698171"/>
          </a:xfrm>
        </p:spPr>
        <p:txBody>
          <a:bodyPr vert="horz" lIns="91440" tIns="45720" rIns="91440" bIns="45720" rtlCol="0" anchor="b">
            <a:normAutofit fontScale="90000"/>
          </a:bodyPr>
          <a:lstStyle/>
          <a:p>
            <a:pPr algn="ctr"/>
            <a:r>
              <a:rPr lang="en-US" sz="6000" b="1" dirty="0">
                <a:solidFill>
                  <a:srgbClr val="FFFFFF"/>
                </a:solidFill>
                <a:latin typeface="+mn-lt"/>
              </a:rPr>
              <a:t>Rotary Brand Center </a:t>
            </a:r>
            <a:br>
              <a:rPr lang="en-US" sz="6000" b="1" dirty="0">
                <a:solidFill>
                  <a:srgbClr val="FFFFFF"/>
                </a:solidFill>
                <a:latin typeface="+mn-lt"/>
              </a:rPr>
            </a:br>
            <a:r>
              <a:rPr lang="en-US" sz="6000" b="1" dirty="0">
                <a:solidFill>
                  <a:srgbClr val="FFFFFF"/>
                </a:solidFill>
                <a:latin typeface="+mn-lt"/>
              </a:rPr>
              <a:t>https://brandcenter.rotary.org/en-GB</a:t>
            </a:r>
          </a:p>
        </p:txBody>
      </p:sp>
    </p:spTree>
    <p:extLst>
      <p:ext uri="{BB962C8B-B14F-4D97-AF65-F5344CB8AC3E}">
        <p14:creationId xmlns:p14="http://schemas.microsoft.com/office/powerpoint/2010/main" val="254910992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AA1CC-80D2-419D-9C05-7BFB2CFB821E}"/>
              </a:ext>
            </a:extLst>
          </p:cNvPr>
          <p:cNvSpPr>
            <a:spLocks noGrp="1"/>
          </p:cNvSpPr>
          <p:nvPr>
            <p:ph type="title"/>
          </p:nvPr>
        </p:nvSpPr>
        <p:spPr>
          <a:xfrm>
            <a:off x="9267909" y="2023110"/>
            <a:ext cx="2469624" cy="2846070"/>
          </a:xfrm>
        </p:spPr>
        <p:txBody>
          <a:bodyPr vert="horz" lIns="91440" tIns="45720" rIns="91440" bIns="45720" rtlCol="0" anchor="ctr">
            <a:normAutofit fontScale="90000"/>
          </a:bodyPr>
          <a:lstStyle/>
          <a:p>
            <a:r>
              <a:rPr lang="en-US" sz="6000" b="1" dirty="0">
                <a:solidFill>
                  <a:srgbClr val="FFC000"/>
                </a:solidFill>
                <a:latin typeface="+mn-lt"/>
              </a:rPr>
              <a:t>What’s at Brand Center?</a:t>
            </a: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 Teams&#10;&#10;Description automatically generated">
            <a:extLst>
              <a:ext uri="{FF2B5EF4-FFF2-40B4-BE49-F238E27FC236}">
                <a16:creationId xmlns:a16="http://schemas.microsoft.com/office/drawing/2014/main" id="{493EDAC5-832E-48C4-8D0C-2527CADF628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31" r="1" b="11094"/>
          <a:stretch/>
        </p:blipFill>
        <p:spPr>
          <a:xfrm>
            <a:off x="320039" y="704258"/>
            <a:ext cx="8032017" cy="5502161"/>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9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5AE39-C1F2-4BD1-B3AB-1B1400D1BB6C}"/>
              </a:ext>
            </a:extLst>
          </p:cNvPr>
          <p:cNvSpPr>
            <a:spLocks noGrp="1"/>
          </p:cNvSpPr>
          <p:nvPr>
            <p:ph type="title"/>
          </p:nvPr>
        </p:nvSpPr>
        <p:spPr>
          <a:xfrm>
            <a:off x="338327" y="303591"/>
            <a:ext cx="4335327" cy="5896743"/>
          </a:xfrm>
          <a:solidFill>
            <a:srgbClr val="00467A"/>
          </a:solidFill>
        </p:spPr>
        <p:txBody>
          <a:bodyPr>
            <a:normAutofit/>
          </a:bodyPr>
          <a:lstStyle/>
          <a:p>
            <a:pPr algn="ctr"/>
            <a:r>
              <a:rPr lang="en-US" sz="7200" b="1" dirty="0">
                <a:solidFill>
                  <a:srgbClr val="FFC000"/>
                </a:solidFill>
                <a:latin typeface="+mn-lt"/>
              </a:rPr>
              <a:t>Reflection</a:t>
            </a:r>
          </a:p>
        </p:txBody>
      </p:sp>
      <p:graphicFrame>
        <p:nvGraphicFramePr>
          <p:cNvPr id="5" name="Content Placeholder 2">
            <a:extLst>
              <a:ext uri="{FF2B5EF4-FFF2-40B4-BE49-F238E27FC236}">
                <a16:creationId xmlns:a16="http://schemas.microsoft.com/office/drawing/2014/main" id="{527EC916-DDAB-4DA2-A29B-6929C6AB8C42}"/>
              </a:ext>
            </a:extLst>
          </p:cNvPr>
          <p:cNvGraphicFramePr>
            <a:graphicFrameLocks noGrp="1"/>
          </p:cNvGraphicFramePr>
          <p:nvPr>
            <p:ph idx="1"/>
            <p:extLst>
              <p:ext uri="{D42A27DB-BD31-4B8C-83A1-F6EECF244321}">
                <p14:modId xmlns:p14="http://schemas.microsoft.com/office/powerpoint/2010/main" val="657495900"/>
              </p:ext>
            </p:extLst>
          </p:nvPr>
        </p:nvGraphicFramePr>
        <p:xfrm>
          <a:off x="4963887" y="68155"/>
          <a:ext cx="7139134" cy="638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41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196382" y="742567"/>
            <a:ext cx="2847527" cy="1100020"/>
          </a:xfrm>
        </p:spPr>
        <p:txBody>
          <a:bodyPr>
            <a:noAutofit/>
          </a:bodyPr>
          <a:lstStyle/>
          <a:p>
            <a:pPr algn="r"/>
            <a:r>
              <a:rPr lang="en-US" sz="8000" dirty="0">
                <a:ln>
                  <a:solidFill>
                    <a:srgbClr val="FFC000"/>
                  </a:solidFill>
                </a:ln>
                <a:solidFill>
                  <a:srgbClr val="FFC0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1317545482"/>
              </p:ext>
            </p:extLst>
          </p:nvPr>
        </p:nvGraphicFramePr>
        <p:xfrm>
          <a:off x="3369165" y="472542"/>
          <a:ext cx="8462803" cy="6063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538A0-C641-4ABE-84DF-DC70FD9851A1}"/>
              </a:ext>
            </a:extLst>
          </p:cNvPr>
          <p:cNvSpPr>
            <a:spLocks noGrp="1"/>
          </p:cNvSpPr>
          <p:nvPr>
            <p:ph type="title"/>
          </p:nvPr>
        </p:nvSpPr>
        <p:spPr>
          <a:xfrm>
            <a:off x="686834" y="1153572"/>
            <a:ext cx="3200400" cy="4461163"/>
          </a:xfrm>
        </p:spPr>
        <p:txBody>
          <a:bodyPr>
            <a:normAutofit/>
          </a:bodyPr>
          <a:lstStyle/>
          <a:p>
            <a:r>
              <a:rPr lang="en-US" sz="6000" dirty="0">
                <a:solidFill>
                  <a:srgbClr val="FFFFFF"/>
                </a:solidFill>
                <a:latin typeface="+mn-lt"/>
              </a:rPr>
              <a:t>Breakout Partners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CD111A8-2EAD-410C-A016-ADD30C55E1FA}"/>
              </a:ext>
            </a:extLst>
          </p:cNvPr>
          <p:cNvSpPr>
            <a:spLocks noGrp="1"/>
          </p:cNvSpPr>
          <p:nvPr>
            <p:ph idx="1"/>
          </p:nvPr>
        </p:nvSpPr>
        <p:spPr>
          <a:xfrm>
            <a:off x="4435950" y="2176691"/>
            <a:ext cx="6366466" cy="3802931"/>
          </a:xfrm>
        </p:spPr>
        <p:txBody>
          <a:bodyPr anchor="ctr">
            <a:normAutofit/>
          </a:bodyPr>
          <a:lstStyle/>
          <a:p>
            <a:pPr marL="0" indent="0">
              <a:buNone/>
            </a:pPr>
            <a:r>
              <a:rPr lang="en-US" sz="4400" dirty="0">
                <a:solidFill>
                  <a:schemeClr val="bg1"/>
                </a:solidFill>
              </a:rPr>
              <a:t>“Describe for me a public relations effort in which your club engaged for one of its projects, successful or not”.</a:t>
            </a:r>
          </a:p>
        </p:txBody>
      </p:sp>
      <p:pic>
        <p:nvPicPr>
          <p:cNvPr id="5" name="Graphic 4" descr="Social distancing with solid fill">
            <a:extLst>
              <a:ext uri="{FF2B5EF4-FFF2-40B4-BE49-F238E27FC236}">
                <a16:creationId xmlns:a16="http://schemas.microsoft.com/office/drawing/2014/main" id="{78D5027C-5246-494D-964B-A3B0373086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5274" y="377235"/>
            <a:ext cx="1799456" cy="1799456"/>
          </a:xfrm>
          <a:prstGeom prst="rect">
            <a:avLst/>
          </a:prstGeom>
        </p:spPr>
      </p:pic>
    </p:spTree>
    <p:extLst>
      <p:ext uri="{BB962C8B-B14F-4D97-AF65-F5344CB8AC3E}">
        <p14:creationId xmlns:p14="http://schemas.microsoft.com/office/powerpoint/2010/main" val="5174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arget Audience">
            <a:extLst>
              <a:ext uri="{FF2B5EF4-FFF2-40B4-BE49-F238E27FC236}">
                <a16:creationId xmlns:a16="http://schemas.microsoft.com/office/drawing/2014/main" id="{CC726BD1-82E9-43D8-BFB1-E004D317FA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719" y="1726923"/>
            <a:ext cx="3217887" cy="3217887"/>
          </a:xfrm>
          <a:prstGeom prst="rect">
            <a:avLst/>
          </a:prstGeom>
        </p:spPr>
      </p:pic>
      <p:sp>
        <p:nvSpPr>
          <p:cNvPr id="30" name="Freeform: Shape 23">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ight Triangle 2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C80FB21-5AB6-4DDC-9C30-0C7E1B37AB10}"/>
              </a:ext>
            </a:extLst>
          </p:cNvPr>
          <p:cNvSpPr/>
          <p:nvPr/>
        </p:nvSpPr>
        <p:spPr>
          <a:xfrm>
            <a:off x="4340772" y="320442"/>
            <a:ext cx="7283669" cy="5910715"/>
          </a:xfrm>
          <a:prstGeom prst="rect">
            <a:avLst/>
          </a:prstGeom>
          <a:solidFill>
            <a:srgbClr val="00467A"/>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BAB8DA-F9BA-4055-9E4A-C53380BAF26C}"/>
              </a:ext>
            </a:extLst>
          </p:cNvPr>
          <p:cNvSpPr txBox="1"/>
          <p:nvPr/>
        </p:nvSpPr>
        <p:spPr>
          <a:xfrm>
            <a:off x="5296068" y="332051"/>
            <a:ext cx="6328373" cy="2123658"/>
          </a:xfrm>
          <a:prstGeom prst="rect">
            <a:avLst/>
          </a:prstGeom>
          <a:noFill/>
        </p:spPr>
        <p:txBody>
          <a:bodyPr wrap="square" rtlCol="0">
            <a:spAutoFit/>
          </a:bodyPr>
          <a:lstStyle/>
          <a:p>
            <a:pPr algn="ctr"/>
            <a:r>
              <a:rPr lang="en-US" sz="6600" b="1" dirty="0">
                <a:solidFill>
                  <a:srgbClr val="FFC000"/>
                </a:solidFill>
              </a:rPr>
              <a:t>Who Is Your Target Audience?</a:t>
            </a:r>
          </a:p>
        </p:txBody>
      </p:sp>
    </p:spTree>
    <p:extLst>
      <p:ext uri="{BB962C8B-B14F-4D97-AF65-F5344CB8AC3E}">
        <p14:creationId xmlns:p14="http://schemas.microsoft.com/office/powerpoint/2010/main" val="189314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A05B-1750-4114-8C28-F480B4FA6BCB}"/>
              </a:ext>
            </a:extLst>
          </p:cNvPr>
          <p:cNvSpPr>
            <a:spLocks noGrp="1"/>
          </p:cNvSpPr>
          <p:nvPr>
            <p:ph type="title"/>
          </p:nvPr>
        </p:nvSpPr>
        <p:spPr/>
        <p:txBody>
          <a:bodyPr>
            <a:normAutofit/>
          </a:bodyPr>
          <a:lstStyle/>
          <a:p>
            <a:pPr algn="ctr"/>
            <a:r>
              <a:rPr lang="en-US" sz="7200" b="1" dirty="0">
                <a:solidFill>
                  <a:schemeClr val="bg1"/>
                </a:solidFill>
              </a:rPr>
              <a:t>What’s </a:t>
            </a:r>
            <a:r>
              <a:rPr lang="en-US" sz="7200" b="1">
                <a:solidFill>
                  <a:schemeClr val="bg1"/>
                </a:solidFill>
              </a:rPr>
              <a:t>the Difference</a:t>
            </a:r>
            <a:r>
              <a:rPr lang="en-US" sz="7200" b="1" dirty="0">
                <a:solidFill>
                  <a:schemeClr val="bg1"/>
                </a:solidFill>
              </a:rPr>
              <a:t>?</a:t>
            </a:r>
          </a:p>
        </p:txBody>
      </p:sp>
      <p:graphicFrame>
        <p:nvGraphicFramePr>
          <p:cNvPr id="5" name="Content Placeholder 2">
            <a:extLst>
              <a:ext uri="{FF2B5EF4-FFF2-40B4-BE49-F238E27FC236}">
                <a16:creationId xmlns:a16="http://schemas.microsoft.com/office/drawing/2014/main" id="{BA085549-C3AF-470C-98F2-3E71009BE58A}"/>
              </a:ext>
            </a:extLst>
          </p:cNvPr>
          <p:cNvGraphicFramePr>
            <a:graphicFrameLocks noGrp="1"/>
          </p:cNvGraphicFramePr>
          <p:nvPr>
            <p:ph idx="1"/>
            <p:extLst>
              <p:ext uri="{D42A27DB-BD31-4B8C-83A1-F6EECF244321}">
                <p14:modId xmlns:p14="http://schemas.microsoft.com/office/powerpoint/2010/main" val="5962367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04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29"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0"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2418BB3-1681-49C8-AD3F-FC8295953F1A}"/>
              </a:ext>
            </a:extLst>
          </p:cNvPr>
          <p:cNvSpPr>
            <a:spLocks noGrp="1"/>
          </p:cNvSpPr>
          <p:nvPr>
            <p:ph type="title"/>
          </p:nvPr>
        </p:nvSpPr>
        <p:spPr>
          <a:xfrm>
            <a:off x="290340" y="2249083"/>
            <a:ext cx="4734535" cy="1994325"/>
          </a:xfrm>
        </p:spPr>
        <p:txBody>
          <a:bodyPr anchor="b">
            <a:normAutofit/>
          </a:bodyPr>
          <a:lstStyle/>
          <a:p>
            <a:r>
              <a:rPr lang="en-US" sz="4800" b="1" dirty="0">
                <a:solidFill>
                  <a:srgbClr val="FFC000"/>
                </a:solidFill>
                <a:latin typeface="+mn-lt"/>
              </a:rPr>
              <a:t>Communication Tools…</a:t>
            </a:r>
          </a:p>
        </p:txBody>
      </p:sp>
      <p:sp>
        <p:nvSpPr>
          <p:cNvPr id="32"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Shape 33">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5" name="Graphic 4" descr="Chat bubble with solid fill">
            <a:extLst>
              <a:ext uri="{FF2B5EF4-FFF2-40B4-BE49-F238E27FC236}">
                <a16:creationId xmlns:a16="http://schemas.microsoft.com/office/drawing/2014/main" id="{1E1840FF-E823-43AD-BA91-EB187803C5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3646" y="1112958"/>
            <a:ext cx="1933105" cy="1933105"/>
          </a:xfrm>
          <a:prstGeom prst="rect">
            <a:avLst/>
          </a:prstGeom>
        </p:spPr>
      </p:pic>
      <p:pic>
        <p:nvPicPr>
          <p:cNvPr id="7" name="Graphic 6" descr="Email">
            <a:extLst>
              <a:ext uri="{FF2B5EF4-FFF2-40B4-BE49-F238E27FC236}">
                <a16:creationId xmlns:a16="http://schemas.microsoft.com/office/drawing/2014/main" id="{5730E85E-36B0-424A-8A62-E0572609BB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50038" y="2354401"/>
            <a:ext cx="2713512" cy="2713512"/>
          </a:xfrm>
          <a:prstGeom prst="rect">
            <a:avLst/>
          </a:prstGeom>
        </p:spPr>
      </p:pic>
      <p:graphicFrame>
        <p:nvGraphicFramePr>
          <p:cNvPr id="21" name="Content Placeholder 2">
            <a:extLst>
              <a:ext uri="{FF2B5EF4-FFF2-40B4-BE49-F238E27FC236}">
                <a16:creationId xmlns:a16="http://schemas.microsoft.com/office/drawing/2014/main" id="{EDFFEB2A-B084-4640-9513-9D32EE2A3A5E}"/>
              </a:ext>
            </a:extLst>
          </p:cNvPr>
          <p:cNvGraphicFramePr>
            <a:graphicFrameLocks noGrp="1"/>
          </p:cNvGraphicFramePr>
          <p:nvPr>
            <p:ph idx="1"/>
            <p:extLst>
              <p:ext uri="{D42A27DB-BD31-4B8C-83A1-F6EECF244321}">
                <p14:modId xmlns:p14="http://schemas.microsoft.com/office/powerpoint/2010/main" val="2930446015"/>
              </p:ext>
            </p:extLst>
          </p:nvPr>
        </p:nvGraphicFramePr>
        <p:xfrm>
          <a:off x="965199" y="4129818"/>
          <a:ext cx="6026269" cy="26432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1880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1" name="Rectangle 10">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a:extLst>
              <a:ext uri="{FF2B5EF4-FFF2-40B4-BE49-F238E27FC236}">
                <a16:creationId xmlns:a16="http://schemas.microsoft.com/office/drawing/2014/main" id="{34CD8D97-5923-4DBC-AC90-455940C974E7}"/>
              </a:ext>
            </a:extLst>
          </p:cNvPr>
          <p:cNvGraphicFramePr>
            <a:graphicFrameLocks/>
          </p:cNvGraphicFramePr>
          <p:nvPr>
            <p:extLst>
              <p:ext uri="{D42A27DB-BD31-4B8C-83A1-F6EECF244321}">
                <p14:modId xmlns:p14="http://schemas.microsoft.com/office/powerpoint/2010/main" val="201728471"/>
              </p:ext>
            </p:extLst>
          </p:nvPr>
        </p:nvGraphicFramePr>
        <p:xfrm>
          <a:off x="3203903" y="81310"/>
          <a:ext cx="6026269" cy="2643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947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05FA-F7CF-4F7A-A8FF-40302A885E33}"/>
              </a:ext>
            </a:extLst>
          </p:cNvPr>
          <p:cNvSpPr>
            <a:spLocks noGrp="1"/>
          </p:cNvSpPr>
          <p:nvPr>
            <p:ph type="title"/>
          </p:nvPr>
        </p:nvSpPr>
        <p:spPr/>
        <p:txBody>
          <a:bodyPr>
            <a:normAutofit/>
          </a:bodyPr>
          <a:lstStyle/>
          <a:p>
            <a:r>
              <a:rPr lang="en-US" sz="6600" b="1" dirty="0">
                <a:solidFill>
                  <a:schemeClr val="accent5">
                    <a:lumMod val="20000"/>
                    <a:lumOff val="80000"/>
                  </a:schemeClr>
                </a:solidFill>
                <a:latin typeface="+mn-lt"/>
              </a:rPr>
              <a:t>Breakout – Case Study</a:t>
            </a:r>
          </a:p>
        </p:txBody>
      </p:sp>
      <p:graphicFrame>
        <p:nvGraphicFramePr>
          <p:cNvPr id="5" name="Content Placeholder 2">
            <a:extLst>
              <a:ext uri="{FF2B5EF4-FFF2-40B4-BE49-F238E27FC236}">
                <a16:creationId xmlns:a16="http://schemas.microsoft.com/office/drawing/2014/main" id="{B0AFB072-BAC7-40F2-9502-C9E2AB0DF5A2}"/>
              </a:ext>
            </a:extLst>
          </p:cNvPr>
          <p:cNvGraphicFramePr>
            <a:graphicFrameLocks noGrp="1"/>
          </p:cNvGraphicFramePr>
          <p:nvPr>
            <p:ph idx="1"/>
            <p:extLst>
              <p:ext uri="{D42A27DB-BD31-4B8C-83A1-F6EECF244321}">
                <p14:modId xmlns:p14="http://schemas.microsoft.com/office/powerpoint/2010/main" val="1356378183"/>
              </p:ext>
            </p:extLst>
          </p:nvPr>
        </p:nvGraphicFramePr>
        <p:xfrm>
          <a:off x="542865" y="1570047"/>
          <a:ext cx="1069687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9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D8E79-0CE4-4F7E-8CA3-9862A6049B98}"/>
              </a:ext>
            </a:extLst>
          </p:cNvPr>
          <p:cNvSpPr>
            <a:spLocks noGrp="1"/>
          </p:cNvSpPr>
          <p:nvPr>
            <p:ph type="title"/>
          </p:nvPr>
        </p:nvSpPr>
        <p:spPr>
          <a:xfrm>
            <a:off x="1524000" y="1293338"/>
            <a:ext cx="9144000" cy="3274592"/>
          </a:xfrm>
          <a:solidFill>
            <a:srgbClr val="FFC000"/>
          </a:solidFill>
        </p:spPr>
        <p:txBody>
          <a:bodyPr vert="horz" lIns="91440" tIns="45720" rIns="91440" bIns="45720" rtlCol="0" anchor="ctr">
            <a:normAutofit/>
          </a:bodyPr>
          <a:lstStyle/>
          <a:p>
            <a:pPr algn="ctr"/>
            <a:r>
              <a:rPr lang="en-US" sz="7200" b="1" kern="1200" dirty="0">
                <a:solidFill>
                  <a:srgbClr val="00467A"/>
                </a:solidFill>
                <a:latin typeface="+mn-lt"/>
                <a:ea typeface="+mj-ea"/>
                <a:cs typeface="+mj-cs"/>
              </a:rPr>
              <a:t>Building Rotary’s Public Image</a:t>
            </a:r>
          </a:p>
        </p:txBody>
      </p:sp>
      <p:sp>
        <p:nvSpPr>
          <p:cNvPr id="3" name="Content Placeholder 2">
            <a:extLst>
              <a:ext uri="{FF2B5EF4-FFF2-40B4-BE49-F238E27FC236}">
                <a16:creationId xmlns:a16="http://schemas.microsoft.com/office/drawing/2014/main" id="{D3E63403-3359-4CF0-ABEC-FB24572871F2}"/>
              </a:ext>
            </a:extLst>
          </p:cNvPr>
          <p:cNvSpPr>
            <a:spLocks noGrp="1"/>
          </p:cNvSpPr>
          <p:nvPr>
            <p:ph idx="1"/>
          </p:nvPr>
        </p:nvSpPr>
        <p:spPr>
          <a:xfrm>
            <a:off x="1524000" y="5514052"/>
            <a:ext cx="9144000" cy="651910"/>
          </a:xfrm>
          <a:solidFill>
            <a:srgbClr val="FFC000"/>
          </a:solidFill>
        </p:spPr>
        <p:txBody>
          <a:bodyPr vert="horz" lIns="91440" tIns="45720" rIns="91440" bIns="45720" rtlCol="0" anchor="ctr">
            <a:normAutofit/>
          </a:bodyPr>
          <a:lstStyle/>
          <a:p>
            <a:pPr marL="0" indent="0" algn="ctr">
              <a:buNone/>
            </a:pPr>
            <a:r>
              <a:rPr lang="en-US" sz="2400" b="1" kern="1200" dirty="0">
                <a:solidFill>
                  <a:srgbClr val="00467A"/>
                </a:solidFill>
                <a:latin typeface="+mn-lt"/>
                <a:ea typeface="+mn-ea"/>
                <a:cs typeface="+mn-cs"/>
              </a:rPr>
              <a:t>E-learning - </a:t>
            </a:r>
            <a:r>
              <a:rPr lang="en-US" sz="2400" b="1" kern="1200" dirty="0">
                <a:solidFill>
                  <a:srgbClr val="00467A"/>
                </a:solidFill>
                <a:latin typeface="+mn-lt"/>
                <a:ea typeface="+mn-ea"/>
                <a:cs typeface="+mn-cs"/>
                <a:hlinkClick r:id="rId3">
                  <a:extLst>
                    <a:ext uri="{A12FA001-AC4F-418D-AE19-62706E023703}">
                      <ahyp:hlinkClr xmlns:ahyp="http://schemas.microsoft.com/office/drawing/2018/hyperlinkcolor" val="tx"/>
                    </a:ext>
                  </a:extLst>
                </a:hlinkClick>
              </a:rPr>
              <a:t>Course Catalogs - Rotary Learning Center</a:t>
            </a:r>
            <a:endParaRPr lang="en-US" sz="2400" b="1" kern="1200" dirty="0">
              <a:solidFill>
                <a:srgbClr val="00467A"/>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681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1448</Words>
  <Application>Microsoft Office PowerPoint</Application>
  <PresentationFormat>Widescreen</PresentationFormat>
  <Paragraphs>133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Public Image &amp; Public Relations RLI - Part 3</vt:lpstr>
      <vt:lpstr>Goals:</vt:lpstr>
      <vt:lpstr>Breakout Partners</vt:lpstr>
      <vt:lpstr>PowerPoint Presentation</vt:lpstr>
      <vt:lpstr>What’s the Difference?</vt:lpstr>
      <vt:lpstr>Communication Tools…</vt:lpstr>
      <vt:lpstr>PowerPoint Presentation</vt:lpstr>
      <vt:lpstr>Breakout – Case Study</vt:lpstr>
      <vt:lpstr>Building Rotary’s Public Image</vt:lpstr>
      <vt:lpstr>Collaboration with District Public Relations</vt:lpstr>
      <vt:lpstr>Rotary Brand Center  https://brandcenter.rotary.org/en-GB</vt:lpstr>
      <vt:lpstr>What’s at Brand Center?</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Image &amp; Public Relations RLI - Part 3</dc:title>
  <dc:creator>marcia scheideman</dc:creator>
  <cp:lastModifiedBy>marcia scheideman</cp:lastModifiedBy>
  <cp:revision>7</cp:revision>
  <dcterms:created xsi:type="dcterms:W3CDTF">2020-12-05T02:31:19Z</dcterms:created>
  <dcterms:modified xsi:type="dcterms:W3CDTF">2021-09-26T20:13:40Z</dcterms:modified>
</cp:coreProperties>
</file>